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8" r:id="rId2"/>
    <p:sldId id="270" r:id="rId3"/>
    <p:sldId id="261" r:id="rId4"/>
    <p:sldId id="259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1" r:id="rId13"/>
    <p:sldId id="277" r:id="rId14"/>
    <p:sldId id="272" r:id="rId15"/>
    <p:sldId id="273" r:id="rId16"/>
    <p:sldId id="274" r:id="rId17"/>
    <p:sldId id="276" r:id="rId1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A18"/>
    <a:srgbClr val="329A2A"/>
    <a:srgbClr val="42C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2" autoAdjust="0"/>
    <p:restoredTop sz="94676" autoAdjust="0"/>
  </p:normalViewPr>
  <p:slideViewPr>
    <p:cSldViewPr>
      <p:cViewPr>
        <p:scale>
          <a:sx n="80" d="100"/>
          <a:sy n="80" d="100"/>
        </p:scale>
        <p:origin x="-672" y="-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279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1A5804-D1EE-4A63-9EE9-B375EB91AA5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C51C9AA-224F-4FD1-B8CB-5AD87EFECCFB}">
      <dgm:prSet phldrT="[Texte]"/>
      <dgm:spPr>
        <a:noFill/>
        <a:ln>
          <a:solidFill>
            <a:schemeClr val="tx2"/>
          </a:solidFill>
        </a:ln>
      </dgm:spPr>
      <dgm:t>
        <a:bodyPr/>
        <a:lstStyle/>
        <a:p>
          <a:r>
            <a:rPr lang="en-US" b="1" i="0" cap="small" baseline="0" dirty="0" smtClean="0">
              <a:solidFill>
                <a:schemeClr val="tx1"/>
              </a:solidFill>
            </a:rPr>
            <a:t>System Description</a:t>
          </a:r>
          <a:endParaRPr lang="en-US" b="1" i="0" cap="small" baseline="0" dirty="0">
            <a:solidFill>
              <a:schemeClr val="tx1"/>
            </a:solidFill>
          </a:endParaRPr>
        </a:p>
      </dgm:t>
    </dgm:pt>
    <dgm:pt modelId="{184CF0D8-E37A-46AC-B4B0-21809883B4EE}" type="parTrans" cxnId="{9DFA6FEC-95FE-44B5-9ECE-2B5274392034}">
      <dgm:prSet/>
      <dgm:spPr/>
      <dgm:t>
        <a:bodyPr/>
        <a:lstStyle/>
        <a:p>
          <a:endParaRPr lang="en-US"/>
        </a:p>
      </dgm:t>
    </dgm:pt>
    <dgm:pt modelId="{3B2B9455-797B-410F-9109-20D3CC142FE8}" type="sibTrans" cxnId="{9DFA6FEC-95FE-44B5-9ECE-2B5274392034}">
      <dgm:prSet/>
      <dgm:spPr/>
      <dgm:t>
        <a:bodyPr/>
        <a:lstStyle/>
        <a:p>
          <a:endParaRPr lang="en-US"/>
        </a:p>
      </dgm:t>
    </dgm:pt>
    <dgm:pt modelId="{9976EE9B-215F-42C5-8894-306D27D80CC3}">
      <dgm:prSet phldrT="[Texte]"/>
      <dgm:spPr>
        <a:noFill/>
        <a:ln>
          <a:solidFill>
            <a:schemeClr val="tx2"/>
          </a:solidFill>
        </a:ln>
      </dgm:spPr>
      <dgm:t>
        <a:bodyPr/>
        <a:lstStyle/>
        <a:p>
          <a:r>
            <a:rPr lang="en-US" b="1" i="0" cap="small" baseline="0" dirty="0" smtClean="0">
              <a:solidFill>
                <a:schemeClr val="tx1"/>
              </a:solidFill>
            </a:rPr>
            <a:t>Feasibility of Strategy</a:t>
          </a:r>
          <a:endParaRPr lang="en-US" b="1" i="0" cap="small" baseline="0" dirty="0">
            <a:solidFill>
              <a:schemeClr val="tx1"/>
            </a:solidFill>
          </a:endParaRPr>
        </a:p>
      </dgm:t>
    </dgm:pt>
    <dgm:pt modelId="{B3D8CFE2-9562-4542-9803-B8F505C0C803}" type="parTrans" cxnId="{8522AE53-2F3A-4E63-B8B8-9D83B12CC852}">
      <dgm:prSet/>
      <dgm:spPr/>
      <dgm:t>
        <a:bodyPr/>
        <a:lstStyle/>
        <a:p>
          <a:endParaRPr lang="en-US"/>
        </a:p>
      </dgm:t>
    </dgm:pt>
    <dgm:pt modelId="{8BBFE3B3-D807-4448-8D21-14927AEE623F}" type="sibTrans" cxnId="{8522AE53-2F3A-4E63-B8B8-9D83B12CC852}">
      <dgm:prSet/>
      <dgm:spPr/>
      <dgm:t>
        <a:bodyPr/>
        <a:lstStyle/>
        <a:p>
          <a:endParaRPr lang="en-US"/>
        </a:p>
      </dgm:t>
    </dgm:pt>
    <dgm:pt modelId="{D0C7A6B1-DA5B-4E42-8D5C-5A74D2D9EEFC}">
      <dgm:prSet phldrT="[Texte]"/>
      <dgm:spPr>
        <a:noFill/>
        <a:ln>
          <a:solidFill>
            <a:schemeClr val="tx2"/>
          </a:solidFill>
        </a:ln>
      </dgm:spPr>
      <dgm:t>
        <a:bodyPr/>
        <a:lstStyle/>
        <a:p>
          <a:r>
            <a:rPr lang="en-US" b="1" i="0" cap="small" baseline="0" dirty="0" smtClean="0">
              <a:solidFill>
                <a:schemeClr val="tx1"/>
              </a:solidFill>
            </a:rPr>
            <a:t>Landing From L2</a:t>
          </a:r>
          <a:endParaRPr lang="en-US" b="1" i="0" cap="small" baseline="0" dirty="0">
            <a:solidFill>
              <a:schemeClr val="tx1"/>
            </a:solidFill>
          </a:endParaRPr>
        </a:p>
      </dgm:t>
    </dgm:pt>
    <dgm:pt modelId="{16C11D7E-B898-4B69-9D32-52C2CDC280A8}" type="parTrans" cxnId="{9AE5948A-66A0-40AF-B670-0DE940C1DEE4}">
      <dgm:prSet/>
      <dgm:spPr/>
      <dgm:t>
        <a:bodyPr/>
        <a:lstStyle/>
        <a:p>
          <a:endParaRPr lang="en-US"/>
        </a:p>
      </dgm:t>
    </dgm:pt>
    <dgm:pt modelId="{60EF2C0F-09DC-41FD-96A4-3BDD243E01AF}" type="sibTrans" cxnId="{9AE5948A-66A0-40AF-B670-0DE940C1DEE4}">
      <dgm:prSet/>
      <dgm:spPr/>
      <dgm:t>
        <a:bodyPr/>
        <a:lstStyle/>
        <a:p>
          <a:endParaRPr lang="en-US"/>
        </a:p>
      </dgm:t>
    </dgm:pt>
    <dgm:pt modelId="{F98D180F-3DCB-4183-9BF0-A5C6857266DE}">
      <dgm:prSet phldrT="[Texte]"/>
      <dgm:spPr>
        <a:noFill/>
        <a:ln>
          <a:solidFill>
            <a:schemeClr val="tx2"/>
          </a:solidFill>
        </a:ln>
      </dgm:spPr>
      <dgm:t>
        <a:bodyPr/>
        <a:lstStyle/>
        <a:p>
          <a:r>
            <a:rPr lang="en-US" b="1" i="0" cap="small" baseline="0" dirty="0" smtClean="0">
              <a:solidFill>
                <a:schemeClr val="tx1"/>
              </a:solidFill>
            </a:rPr>
            <a:t>Grounding the Lander</a:t>
          </a:r>
          <a:endParaRPr lang="en-US" b="1" i="0" cap="small" baseline="0" dirty="0">
            <a:solidFill>
              <a:schemeClr val="tx1"/>
            </a:solidFill>
          </a:endParaRPr>
        </a:p>
      </dgm:t>
    </dgm:pt>
    <dgm:pt modelId="{A97EDCEC-C6A6-491C-BA72-021E7D9DD0B8}" type="parTrans" cxnId="{D97DF247-5E3C-47C0-B780-C89C7ABC8464}">
      <dgm:prSet/>
      <dgm:spPr/>
      <dgm:t>
        <a:bodyPr/>
        <a:lstStyle/>
        <a:p>
          <a:endParaRPr lang="en-US"/>
        </a:p>
      </dgm:t>
    </dgm:pt>
    <dgm:pt modelId="{BFBF82AC-1081-4D23-A45E-8DEA910B669D}" type="sibTrans" cxnId="{D97DF247-5E3C-47C0-B780-C89C7ABC8464}">
      <dgm:prSet/>
      <dgm:spPr/>
      <dgm:t>
        <a:bodyPr/>
        <a:lstStyle/>
        <a:p>
          <a:endParaRPr lang="en-US"/>
        </a:p>
      </dgm:t>
    </dgm:pt>
    <dgm:pt modelId="{D3FCBC6F-DF46-4B14-9A8E-A561402DA38C}">
      <dgm:prSet phldrT="[Texte]"/>
      <dgm:spPr>
        <a:noFill/>
        <a:ln>
          <a:solidFill>
            <a:schemeClr val="tx2"/>
          </a:solidFill>
        </a:ln>
      </dgm:spPr>
      <dgm:t>
        <a:bodyPr/>
        <a:lstStyle/>
        <a:p>
          <a:r>
            <a:rPr lang="en-US" b="1" i="0" cap="small" baseline="0" dirty="0" smtClean="0">
              <a:solidFill>
                <a:schemeClr val="tx1"/>
              </a:solidFill>
            </a:rPr>
            <a:t>Strategy Design</a:t>
          </a:r>
          <a:endParaRPr lang="en-US" b="1" i="0" cap="small" baseline="0" dirty="0">
            <a:solidFill>
              <a:schemeClr val="tx1"/>
            </a:solidFill>
          </a:endParaRPr>
        </a:p>
      </dgm:t>
    </dgm:pt>
    <dgm:pt modelId="{14B0D120-8855-430F-BFA7-DBAB6358995C}" type="sibTrans" cxnId="{2D5672AE-4071-4CCE-B482-D722009F0308}">
      <dgm:prSet/>
      <dgm:spPr/>
      <dgm:t>
        <a:bodyPr/>
        <a:lstStyle/>
        <a:p>
          <a:endParaRPr lang="en-US"/>
        </a:p>
      </dgm:t>
    </dgm:pt>
    <dgm:pt modelId="{1F9A306B-512F-4D90-9978-12235599155F}" type="parTrans" cxnId="{2D5672AE-4071-4CCE-B482-D722009F0308}">
      <dgm:prSet/>
      <dgm:spPr/>
      <dgm:t>
        <a:bodyPr/>
        <a:lstStyle/>
        <a:p>
          <a:endParaRPr lang="en-US"/>
        </a:p>
      </dgm:t>
    </dgm:pt>
    <dgm:pt modelId="{96AD26B6-F3A2-4AB4-8B28-25DDE43CD0FB}">
      <dgm:prSet phldrT="[Texte]" custT="1"/>
      <dgm:spPr>
        <a:noFill/>
        <a:ln>
          <a:solidFill>
            <a:schemeClr val="tx2"/>
          </a:solidFill>
        </a:ln>
      </dgm:spPr>
      <dgm:t>
        <a:bodyPr/>
        <a:lstStyle/>
        <a:p>
          <a:pPr marL="180000"/>
          <a:r>
            <a:rPr lang="en-US" sz="1400" b="0" i="0" cap="none" baseline="0" dirty="0" smtClean="0">
              <a:solidFill>
                <a:schemeClr val="tx1"/>
              </a:solidFill>
            </a:rPr>
            <a:t>Jacobi integral</a:t>
          </a:r>
          <a:endParaRPr lang="en-US" sz="1400" b="0" i="0" cap="none" baseline="0" dirty="0">
            <a:solidFill>
              <a:schemeClr val="tx1"/>
            </a:solidFill>
          </a:endParaRPr>
        </a:p>
      </dgm:t>
    </dgm:pt>
    <dgm:pt modelId="{5623905C-7C88-44C2-94DE-A2AB298833ED}" type="parTrans" cxnId="{E9CD0B0E-75AF-4F3D-AE26-B2B60F449CB2}">
      <dgm:prSet/>
      <dgm:spPr/>
      <dgm:t>
        <a:bodyPr/>
        <a:lstStyle/>
        <a:p>
          <a:endParaRPr lang="fr-FR"/>
        </a:p>
      </dgm:t>
    </dgm:pt>
    <dgm:pt modelId="{118BCA58-471B-48F6-B5B4-BB93BA228B69}" type="sibTrans" cxnId="{E9CD0B0E-75AF-4F3D-AE26-B2B60F449CB2}">
      <dgm:prSet/>
      <dgm:spPr/>
      <dgm:t>
        <a:bodyPr/>
        <a:lstStyle/>
        <a:p>
          <a:endParaRPr lang="fr-FR"/>
        </a:p>
      </dgm:t>
    </dgm:pt>
    <dgm:pt modelId="{7276E0DE-8D1A-4317-8556-F8ECCC3ECAF8}">
      <dgm:prSet phldrT="[Texte]" custT="1"/>
      <dgm:spPr>
        <a:noFill/>
        <a:ln>
          <a:solidFill>
            <a:schemeClr val="tx2"/>
          </a:solidFill>
        </a:ln>
      </dgm:spPr>
      <dgm:t>
        <a:bodyPr/>
        <a:lstStyle/>
        <a:p>
          <a:pPr marL="180000"/>
          <a:r>
            <a:rPr lang="en-US" sz="1400" b="0" i="0" cap="none" baseline="0" dirty="0" smtClean="0">
              <a:solidFill>
                <a:schemeClr val="tx1"/>
              </a:solidFill>
            </a:rPr>
            <a:t>e.g. 1999 KW4</a:t>
          </a:r>
          <a:endParaRPr lang="en-US" sz="1400" b="0" i="0" cap="none" baseline="0" dirty="0">
            <a:solidFill>
              <a:schemeClr val="tx1"/>
            </a:solidFill>
          </a:endParaRPr>
        </a:p>
      </dgm:t>
    </dgm:pt>
    <dgm:pt modelId="{7741B699-FD12-482B-8622-90C3273B8A5C}" type="parTrans" cxnId="{288F80F7-7721-4D8C-8EB3-E33432EE5640}">
      <dgm:prSet/>
      <dgm:spPr/>
      <dgm:t>
        <a:bodyPr/>
        <a:lstStyle/>
        <a:p>
          <a:endParaRPr lang="fr-FR"/>
        </a:p>
      </dgm:t>
    </dgm:pt>
    <dgm:pt modelId="{9A79D606-A9F9-46ED-B0A3-E0A164CFE604}" type="sibTrans" cxnId="{288F80F7-7721-4D8C-8EB3-E33432EE5640}">
      <dgm:prSet/>
      <dgm:spPr/>
      <dgm:t>
        <a:bodyPr/>
        <a:lstStyle/>
        <a:p>
          <a:endParaRPr lang="fr-FR"/>
        </a:p>
      </dgm:t>
    </dgm:pt>
    <dgm:pt modelId="{0E630A83-CE74-4982-ADEB-6E19AF738370}">
      <dgm:prSet phldrT="[Texte]" custT="1"/>
      <dgm:spPr>
        <a:noFill/>
        <a:ln>
          <a:solidFill>
            <a:schemeClr val="tx2"/>
          </a:solidFill>
        </a:ln>
      </dgm:spPr>
      <dgm:t>
        <a:bodyPr/>
        <a:lstStyle/>
        <a:p>
          <a:pPr marL="180000"/>
          <a:r>
            <a:rPr lang="en-US" sz="1400" b="0" i="0" cap="none" baseline="0" dirty="0" smtClean="0">
              <a:solidFill>
                <a:schemeClr val="tx1"/>
              </a:solidFill>
            </a:rPr>
            <a:t>0-Velocity surfaces</a:t>
          </a:r>
          <a:endParaRPr lang="en-US" sz="1400" b="0" i="0" cap="none" baseline="0" dirty="0">
            <a:solidFill>
              <a:schemeClr val="tx1"/>
            </a:solidFill>
          </a:endParaRPr>
        </a:p>
      </dgm:t>
    </dgm:pt>
    <dgm:pt modelId="{F10AB2D9-C605-4927-A52A-E54128A4A360}" type="parTrans" cxnId="{253603B4-AF5C-4D8D-ABF2-B8D0220E5C2B}">
      <dgm:prSet/>
      <dgm:spPr/>
      <dgm:t>
        <a:bodyPr/>
        <a:lstStyle/>
        <a:p>
          <a:endParaRPr lang="fr-FR"/>
        </a:p>
      </dgm:t>
    </dgm:pt>
    <dgm:pt modelId="{A84E003F-5751-49D9-8E94-094F070D72D5}" type="sibTrans" cxnId="{253603B4-AF5C-4D8D-ABF2-B8D0220E5C2B}">
      <dgm:prSet/>
      <dgm:spPr/>
      <dgm:t>
        <a:bodyPr/>
        <a:lstStyle/>
        <a:p>
          <a:endParaRPr lang="fr-FR"/>
        </a:p>
      </dgm:t>
    </dgm:pt>
    <dgm:pt modelId="{4751B93E-B68C-42DE-ADB9-882B85539E15}">
      <dgm:prSet phldrT="[Texte]" custT="1"/>
      <dgm:spPr>
        <a:noFill/>
        <a:ln>
          <a:solidFill>
            <a:schemeClr val="tx2"/>
          </a:solidFill>
        </a:ln>
      </dgm:spPr>
      <dgm:t>
        <a:bodyPr/>
        <a:lstStyle/>
        <a:p>
          <a:pPr marL="180000"/>
          <a:r>
            <a:rPr lang="en-US" sz="1400" b="0" i="0" cap="none" baseline="0" dirty="0" smtClean="0">
              <a:solidFill>
                <a:schemeClr val="tx1"/>
              </a:solidFill>
            </a:rPr>
            <a:t>Periapses maps</a:t>
          </a:r>
          <a:endParaRPr lang="en-US" sz="1400" b="0" i="0" cap="none" baseline="0" dirty="0">
            <a:solidFill>
              <a:schemeClr val="tx1"/>
            </a:solidFill>
          </a:endParaRPr>
        </a:p>
      </dgm:t>
    </dgm:pt>
    <dgm:pt modelId="{F1C4A90E-1BBC-4639-B056-9A0702B970C3}" type="parTrans" cxnId="{B76E086E-D146-429A-BFD6-4E0D737ADC1F}">
      <dgm:prSet/>
      <dgm:spPr/>
      <dgm:t>
        <a:bodyPr/>
        <a:lstStyle/>
        <a:p>
          <a:endParaRPr lang="fr-FR"/>
        </a:p>
      </dgm:t>
    </dgm:pt>
    <dgm:pt modelId="{D125B9DD-E2A4-433E-BA1D-590CDD7356B4}" type="sibTrans" cxnId="{B76E086E-D146-429A-BFD6-4E0D737ADC1F}">
      <dgm:prSet/>
      <dgm:spPr/>
      <dgm:t>
        <a:bodyPr/>
        <a:lstStyle/>
        <a:p>
          <a:endParaRPr lang="fr-FR"/>
        </a:p>
      </dgm:t>
    </dgm:pt>
    <dgm:pt modelId="{72F7463A-2E42-46FE-92F3-064CB628B69E}">
      <dgm:prSet phldrT="[Texte]" custT="1"/>
      <dgm:spPr>
        <a:noFill/>
        <a:ln>
          <a:solidFill>
            <a:schemeClr val="tx2"/>
          </a:solidFill>
        </a:ln>
      </dgm:spPr>
      <dgm:t>
        <a:bodyPr/>
        <a:lstStyle/>
        <a:p>
          <a:pPr marL="180000"/>
          <a:r>
            <a:rPr lang="en-US" sz="1400" b="0" i="0" cap="none" baseline="0" dirty="0" smtClean="0">
              <a:solidFill>
                <a:schemeClr val="tx1"/>
              </a:solidFill>
            </a:rPr>
            <a:t>R.T.O.</a:t>
          </a:r>
          <a:endParaRPr lang="en-US" sz="1400" b="0" i="0" cap="none" baseline="0" dirty="0">
            <a:solidFill>
              <a:schemeClr val="tx1"/>
            </a:solidFill>
          </a:endParaRPr>
        </a:p>
      </dgm:t>
    </dgm:pt>
    <dgm:pt modelId="{F8502859-4F0E-40D6-BFF8-5CBEE09768BA}" type="parTrans" cxnId="{23BC9F5A-5520-4A82-869D-E6BBCD1C4C9D}">
      <dgm:prSet/>
      <dgm:spPr/>
      <dgm:t>
        <a:bodyPr/>
        <a:lstStyle/>
        <a:p>
          <a:endParaRPr lang="fr-FR"/>
        </a:p>
      </dgm:t>
    </dgm:pt>
    <dgm:pt modelId="{144CBA77-CE77-4A74-B28D-5434FA09399A}" type="sibTrans" cxnId="{23BC9F5A-5520-4A82-869D-E6BBCD1C4C9D}">
      <dgm:prSet/>
      <dgm:spPr/>
      <dgm:t>
        <a:bodyPr/>
        <a:lstStyle/>
        <a:p>
          <a:endParaRPr lang="fr-FR"/>
        </a:p>
      </dgm:t>
    </dgm:pt>
    <dgm:pt modelId="{9143BDE2-C1F9-4069-940E-0C36153C3DF8}">
      <dgm:prSet phldrT="[Texte]" custT="1"/>
      <dgm:spPr>
        <a:noFill/>
        <a:ln>
          <a:solidFill>
            <a:schemeClr val="tx2"/>
          </a:solidFill>
        </a:ln>
      </dgm:spPr>
      <dgm:t>
        <a:bodyPr/>
        <a:lstStyle/>
        <a:p>
          <a:pPr marL="180000"/>
          <a:r>
            <a:rPr lang="en-US" sz="1400" b="0" i="0" cap="none" baseline="0" dirty="0" smtClean="0">
              <a:solidFill>
                <a:schemeClr val="tx1"/>
              </a:solidFill>
            </a:rPr>
            <a:t>Manifold deliveries</a:t>
          </a:r>
          <a:endParaRPr lang="en-US" sz="1400" b="0" i="0" cap="none" baseline="0" dirty="0">
            <a:solidFill>
              <a:schemeClr val="tx1"/>
            </a:solidFill>
          </a:endParaRPr>
        </a:p>
      </dgm:t>
    </dgm:pt>
    <dgm:pt modelId="{7D30469F-DC30-4140-8980-38BA0AA715CC}" type="parTrans" cxnId="{BDB68F2D-C9B9-4AA7-9AEA-8BAC39261E5D}">
      <dgm:prSet/>
      <dgm:spPr/>
      <dgm:t>
        <a:bodyPr/>
        <a:lstStyle/>
        <a:p>
          <a:endParaRPr lang="fr-FR"/>
        </a:p>
      </dgm:t>
    </dgm:pt>
    <dgm:pt modelId="{D385FEEA-F237-41DD-A649-215129CE1E10}" type="sibTrans" cxnId="{BDB68F2D-C9B9-4AA7-9AEA-8BAC39261E5D}">
      <dgm:prSet/>
      <dgm:spPr/>
      <dgm:t>
        <a:bodyPr/>
        <a:lstStyle/>
        <a:p>
          <a:endParaRPr lang="fr-FR"/>
        </a:p>
      </dgm:t>
    </dgm:pt>
    <dgm:pt modelId="{878E18C1-8859-4387-BF90-08806944EED3}">
      <dgm:prSet phldrT="[Texte]" custT="1"/>
      <dgm:spPr>
        <a:noFill/>
        <a:ln>
          <a:solidFill>
            <a:schemeClr val="tx2"/>
          </a:solidFill>
        </a:ln>
      </dgm:spPr>
      <dgm:t>
        <a:bodyPr/>
        <a:lstStyle/>
        <a:p>
          <a:r>
            <a:rPr lang="en-US" sz="1400" b="0" i="0" cap="none" baseline="0" dirty="0" smtClean="0">
              <a:solidFill>
                <a:schemeClr val="tx1"/>
              </a:solidFill>
            </a:rPr>
            <a:t>Release margins</a:t>
          </a:r>
          <a:endParaRPr lang="en-US" sz="1400" b="0" i="0" cap="none" baseline="0" dirty="0">
            <a:solidFill>
              <a:schemeClr val="tx1"/>
            </a:solidFill>
          </a:endParaRPr>
        </a:p>
      </dgm:t>
    </dgm:pt>
    <dgm:pt modelId="{156FFB73-623F-4173-BBC5-596A9FEDF6D0}" type="sibTrans" cxnId="{505136B8-4AF2-4EE4-B71D-12E21FBDB83E}">
      <dgm:prSet/>
      <dgm:spPr/>
      <dgm:t>
        <a:bodyPr/>
        <a:lstStyle/>
        <a:p>
          <a:endParaRPr lang="fr-FR"/>
        </a:p>
      </dgm:t>
    </dgm:pt>
    <dgm:pt modelId="{756BF7CE-6232-47ED-A1BC-100A82BEF125}" type="parTrans" cxnId="{505136B8-4AF2-4EE4-B71D-12E21FBDB83E}">
      <dgm:prSet/>
      <dgm:spPr/>
      <dgm:t>
        <a:bodyPr/>
        <a:lstStyle/>
        <a:p>
          <a:endParaRPr lang="fr-FR"/>
        </a:p>
      </dgm:t>
    </dgm:pt>
    <dgm:pt modelId="{1BFA85CA-DDD3-4D6F-9FAD-37A805622E90}">
      <dgm:prSet phldrT="[Texte]" custT="1"/>
      <dgm:spPr>
        <a:noFill/>
        <a:ln>
          <a:solidFill>
            <a:schemeClr val="tx2"/>
          </a:solidFill>
        </a:ln>
      </dgm:spPr>
      <dgm:t>
        <a:bodyPr/>
        <a:lstStyle/>
        <a:p>
          <a:r>
            <a:rPr lang="en-US" sz="1400" b="0" i="0" cap="none" baseline="0" dirty="0" smtClean="0">
              <a:solidFill>
                <a:schemeClr val="tx1"/>
              </a:solidFill>
            </a:rPr>
            <a:t>Conley criterion</a:t>
          </a:r>
          <a:endParaRPr lang="en-US" sz="1400" b="0" i="0" cap="none" baseline="0" dirty="0">
            <a:solidFill>
              <a:schemeClr val="tx1"/>
            </a:solidFill>
          </a:endParaRPr>
        </a:p>
      </dgm:t>
    </dgm:pt>
    <dgm:pt modelId="{41D04E7B-A2D1-47A0-BECB-76393E0705DC}" type="sibTrans" cxnId="{F530F732-F72D-46B6-A6A0-A7BCDF771602}">
      <dgm:prSet/>
      <dgm:spPr/>
      <dgm:t>
        <a:bodyPr/>
        <a:lstStyle/>
        <a:p>
          <a:endParaRPr lang="fr-FR"/>
        </a:p>
      </dgm:t>
    </dgm:pt>
    <dgm:pt modelId="{B1B59342-D58B-4A8E-9441-010D3F432852}" type="parTrans" cxnId="{F530F732-F72D-46B6-A6A0-A7BCDF771602}">
      <dgm:prSet/>
      <dgm:spPr/>
      <dgm:t>
        <a:bodyPr/>
        <a:lstStyle/>
        <a:p>
          <a:endParaRPr lang="fr-FR"/>
        </a:p>
      </dgm:t>
    </dgm:pt>
    <dgm:pt modelId="{ACB48DF1-9F07-46F2-BA52-63B965DB3733}">
      <dgm:prSet phldrT="[Texte]" custT="1"/>
      <dgm:spPr>
        <a:noFill/>
        <a:ln>
          <a:solidFill>
            <a:schemeClr val="tx2"/>
          </a:solidFill>
        </a:ln>
      </dgm:spPr>
      <dgm:t>
        <a:bodyPr/>
        <a:lstStyle/>
        <a:p>
          <a:r>
            <a:rPr lang="en-US" sz="1400" b="0" i="0" cap="none" baseline="0" dirty="0" smtClean="0">
              <a:solidFill>
                <a:schemeClr val="tx1"/>
              </a:solidFill>
            </a:rPr>
            <a:t>Linearizing</a:t>
          </a:r>
          <a:endParaRPr lang="en-US" sz="1400" b="0" i="0" cap="none" baseline="0" dirty="0">
            <a:solidFill>
              <a:schemeClr val="tx1"/>
            </a:solidFill>
          </a:endParaRPr>
        </a:p>
      </dgm:t>
    </dgm:pt>
    <dgm:pt modelId="{CC5DACCE-A359-41B0-ABE7-6B9EE6E99373}" type="sibTrans" cxnId="{2524AABC-6FAE-4BAA-8E60-82F6ABDFE4F9}">
      <dgm:prSet/>
      <dgm:spPr/>
      <dgm:t>
        <a:bodyPr/>
        <a:lstStyle/>
        <a:p>
          <a:endParaRPr lang="fr-FR"/>
        </a:p>
      </dgm:t>
    </dgm:pt>
    <dgm:pt modelId="{FB3952F3-4115-463E-8A5F-B878D6CDBAAF}" type="parTrans" cxnId="{2524AABC-6FAE-4BAA-8E60-82F6ABDFE4F9}">
      <dgm:prSet/>
      <dgm:spPr/>
      <dgm:t>
        <a:bodyPr/>
        <a:lstStyle/>
        <a:p>
          <a:endParaRPr lang="fr-FR"/>
        </a:p>
      </dgm:t>
    </dgm:pt>
    <dgm:pt modelId="{FA8AB14F-BBE1-4370-8BB8-6E9CF233C294}" type="pres">
      <dgm:prSet presAssocID="{911A5804-D1EE-4A63-9EE9-B375EB91AA57}" presName="Name0" presStyleCnt="0">
        <dgm:presLayoutVars>
          <dgm:dir/>
          <dgm:animLvl val="lvl"/>
          <dgm:resizeHandles val="exact"/>
        </dgm:presLayoutVars>
      </dgm:prSet>
      <dgm:spPr/>
    </dgm:pt>
    <dgm:pt modelId="{C16D8183-09BB-4BB6-8DB1-D4FE8627B5D4}" type="pres">
      <dgm:prSet presAssocID="{0C51C9AA-224F-4FD1-B8CB-5AD87EFECCFB}" presName="composite" presStyleCnt="0"/>
      <dgm:spPr/>
    </dgm:pt>
    <dgm:pt modelId="{DDFE7442-AF95-4706-8CEB-85B655B1F3AE}" type="pres">
      <dgm:prSet presAssocID="{0C51C9AA-224F-4FD1-B8CB-5AD87EFECCFB}" presName="par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A8BD0DF-163C-4A97-BA89-4EC8E928B168}" type="pres">
      <dgm:prSet presAssocID="{0C51C9AA-224F-4FD1-B8CB-5AD87EFECCFB}" presName="desTx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2DD4764-D4D3-4DD0-B0A4-91469723A535}" type="pres">
      <dgm:prSet presAssocID="{3B2B9455-797B-410F-9109-20D3CC142FE8}" presName="space" presStyleCnt="0"/>
      <dgm:spPr/>
    </dgm:pt>
    <dgm:pt modelId="{22FB9C8A-2537-4033-90A8-A3606365267F}" type="pres">
      <dgm:prSet presAssocID="{D3FCBC6F-DF46-4B14-9A8E-A561402DA38C}" presName="composite" presStyleCnt="0"/>
      <dgm:spPr/>
    </dgm:pt>
    <dgm:pt modelId="{1E38C9F2-04B5-49E0-8721-89FCA06D6A1E}" type="pres">
      <dgm:prSet presAssocID="{D3FCBC6F-DF46-4B14-9A8E-A561402DA38C}" presName="par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F9064B7-DFF3-4658-A649-7702C8991EB7}" type="pres">
      <dgm:prSet presAssocID="{D3FCBC6F-DF46-4B14-9A8E-A561402DA38C}" presName="desTx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2AD6DCC-7E27-4E51-BF54-7A0AFE731D1C}" type="pres">
      <dgm:prSet presAssocID="{14B0D120-8855-430F-BFA7-DBAB6358995C}" presName="space" presStyleCnt="0"/>
      <dgm:spPr/>
    </dgm:pt>
    <dgm:pt modelId="{DC329ADB-7EE7-4382-AB29-63AB58D72CAA}" type="pres">
      <dgm:prSet presAssocID="{9976EE9B-215F-42C5-8894-306D27D80CC3}" presName="composite" presStyleCnt="0"/>
      <dgm:spPr/>
    </dgm:pt>
    <dgm:pt modelId="{5A89C628-1E15-45F8-B51B-0042C3DBE737}" type="pres">
      <dgm:prSet presAssocID="{9976EE9B-215F-42C5-8894-306D27D80CC3}" presName="par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9954115-5347-4C9C-A0D8-DF219379C8F5}" type="pres">
      <dgm:prSet presAssocID="{9976EE9B-215F-42C5-8894-306D27D80CC3}" presName="desTx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E48DC8F-48DE-4EAE-8685-F04018A50E36}" type="pres">
      <dgm:prSet presAssocID="{8BBFE3B3-D807-4448-8D21-14927AEE623F}" presName="space" presStyleCnt="0"/>
      <dgm:spPr/>
    </dgm:pt>
    <dgm:pt modelId="{F44F4FA7-BF82-4903-B109-7C30E95B0658}" type="pres">
      <dgm:prSet presAssocID="{D0C7A6B1-DA5B-4E42-8D5C-5A74D2D9EEFC}" presName="composite" presStyleCnt="0"/>
      <dgm:spPr/>
    </dgm:pt>
    <dgm:pt modelId="{5FFEEE18-919F-4AA6-B688-913065401C6F}" type="pres">
      <dgm:prSet presAssocID="{D0C7A6B1-DA5B-4E42-8D5C-5A74D2D9EEFC}" presName="par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5E52AB7-313B-4D58-AC32-E7779D94212A}" type="pres">
      <dgm:prSet presAssocID="{D0C7A6B1-DA5B-4E42-8D5C-5A74D2D9EEFC}" presName="desTx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7AC1C2A-2F76-4A6D-9B57-C6820B231AFD}" type="pres">
      <dgm:prSet presAssocID="{60EF2C0F-09DC-41FD-96A4-3BDD243E01AF}" presName="space" presStyleCnt="0"/>
      <dgm:spPr/>
    </dgm:pt>
    <dgm:pt modelId="{BF15D2C4-8A53-46FB-8E9F-E2BB26F4605B}" type="pres">
      <dgm:prSet presAssocID="{F98D180F-3DCB-4183-9BF0-A5C6857266DE}" presName="composite" presStyleCnt="0"/>
      <dgm:spPr/>
    </dgm:pt>
    <dgm:pt modelId="{293C569E-9DC4-4E09-871D-8E1A1DCD2263}" type="pres">
      <dgm:prSet presAssocID="{F98D180F-3DCB-4183-9BF0-A5C6857266DE}" presName="par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FF4F999-9B63-4F0E-B5F0-40559C21D01F}" type="pres">
      <dgm:prSet presAssocID="{F98D180F-3DCB-4183-9BF0-A5C6857266DE}" presName="desTx" presStyleLbl="revTx" presStyleIdx="2" presStyleCnt="3">
        <dgm:presLayoutVars>
          <dgm:bulletEnabled val="1"/>
        </dgm:presLayoutVars>
      </dgm:prSet>
      <dgm:spPr/>
    </dgm:pt>
  </dgm:ptLst>
  <dgm:cxnLst>
    <dgm:cxn modelId="{9AE5948A-66A0-40AF-B670-0DE940C1DEE4}" srcId="{911A5804-D1EE-4A63-9EE9-B375EB91AA57}" destId="{D0C7A6B1-DA5B-4E42-8D5C-5A74D2D9EEFC}" srcOrd="3" destOrd="0" parTransId="{16C11D7E-B898-4B69-9D32-52C2CDC280A8}" sibTransId="{60EF2C0F-09DC-41FD-96A4-3BDD243E01AF}"/>
    <dgm:cxn modelId="{505136B8-4AF2-4EE4-B71D-12E21FBDB83E}" srcId="{D0C7A6B1-DA5B-4E42-8D5C-5A74D2D9EEFC}" destId="{878E18C1-8859-4387-BF90-08806944EED3}" srcOrd="2" destOrd="0" parTransId="{756BF7CE-6232-47ED-A1BC-100A82BEF125}" sibTransId="{156FFB73-623F-4173-BBC5-596A9FEDF6D0}"/>
    <dgm:cxn modelId="{98B0A40B-F2F9-40C8-97EE-5E165B41ECF4}" type="presOf" srcId="{9143BDE2-C1F9-4069-940E-0C36153C3DF8}" destId="{49954115-5347-4C9C-A0D8-DF219379C8F5}" srcOrd="0" destOrd="2" presId="urn:microsoft.com/office/officeart/2005/8/layout/chevron1"/>
    <dgm:cxn modelId="{23BC9F5A-5520-4A82-869D-E6BBCD1C4C9D}" srcId="{9976EE9B-215F-42C5-8894-306D27D80CC3}" destId="{72F7463A-2E42-46FE-92F3-064CB628B69E}" srcOrd="1" destOrd="0" parTransId="{F8502859-4F0E-40D6-BFF8-5CBEE09768BA}" sibTransId="{144CBA77-CE77-4A74-B28D-5434FA09399A}"/>
    <dgm:cxn modelId="{D97DF247-5E3C-47C0-B780-C89C7ABC8464}" srcId="{911A5804-D1EE-4A63-9EE9-B375EB91AA57}" destId="{F98D180F-3DCB-4183-9BF0-A5C6857266DE}" srcOrd="4" destOrd="0" parTransId="{A97EDCEC-C6A6-491C-BA72-021E7D9DD0B8}" sibTransId="{BFBF82AC-1081-4D23-A45E-8DEA910B669D}"/>
    <dgm:cxn modelId="{3951A32B-BAB3-4D2D-AEB3-EC630F1273FD}" type="presOf" srcId="{D3FCBC6F-DF46-4B14-9A8E-A561402DA38C}" destId="{1E38C9F2-04B5-49E0-8721-89FCA06D6A1E}" srcOrd="0" destOrd="0" presId="urn:microsoft.com/office/officeart/2005/8/layout/chevron1"/>
    <dgm:cxn modelId="{BDB68F2D-C9B9-4AA7-9AEA-8BAC39261E5D}" srcId="{9976EE9B-215F-42C5-8894-306D27D80CC3}" destId="{9143BDE2-C1F9-4069-940E-0C36153C3DF8}" srcOrd="2" destOrd="0" parTransId="{7D30469F-DC30-4140-8980-38BA0AA715CC}" sibTransId="{D385FEEA-F237-41DD-A649-215129CE1E10}"/>
    <dgm:cxn modelId="{2524AABC-6FAE-4BAA-8E60-82F6ABDFE4F9}" srcId="{D0C7A6B1-DA5B-4E42-8D5C-5A74D2D9EEFC}" destId="{ACB48DF1-9F07-46F2-BA52-63B965DB3733}" srcOrd="0" destOrd="0" parTransId="{FB3952F3-4115-463E-8A5F-B878D6CDBAAF}" sibTransId="{CC5DACCE-A359-41B0-ABE7-6B9EE6E99373}"/>
    <dgm:cxn modelId="{D6210931-E6D9-4E93-9090-DB866E1B0565}" type="presOf" srcId="{9976EE9B-215F-42C5-8894-306D27D80CC3}" destId="{5A89C628-1E15-45F8-B51B-0042C3DBE737}" srcOrd="0" destOrd="0" presId="urn:microsoft.com/office/officeart/2005/8/layout/chevron1"/>
    <dgm:cxn modelId="{A9EFCF83-72F1-4FFC-9C6D-168793BC8680}" type="presOf" srcId="{F98D180F-3DCB-4183-9BF0-A5C6857266DE}" destId="{293C569E-9DC4-4E09-871D-8E1A1DCD2263}" srcOrd="0" destOrd="0" presId="urn:microsoft.com/office/officeart/2005/8/layout/chevron1"/>
    <dgm:cxn modelId="{9DFA6FEC-95FE-44B5-9ECE-2B5274392034}" srcId="{911A5804-D1EE-4A63-9EE9-B375EB91AA57}" destId="{0C51C9AA-224F-4FD1-B8CB-5AD87EFECCFB}" srcOrd="0" destOrd="0" parTransId="{184CF0D8-E37A-46AC-B4B0-21809883B4EE}" sibTransId="{3B2B9455-797B-410F-9109-20D3CC142FE8}"/>
    <dgm:cxn modelId="{F530F732-F72D-46B6-A6A0-A7BCDF771602}" srcId="{D0C7A6B1-DA5B-4E42-8D5C-5A74D2D9EEFC}" destId="{1BFA85CA-DDD3-4D6F-9FAD-37A805622E90}" srcOrd="1" destOrd="0" parTransId="{B1B59342-D58B-4A8E-9441-010D3F432852}" sibTransId="{41D04E7B-A2D1-47A0-BECB-76393E0705DC}"/>
    <dgm:cxn modelId="{B76E086E-D146-429A-BFD6-4E0D737ADC1F}" srcId="{9976EE9B-215F-42C5-8894-306D27D80CC3}" destId="{4751B93E-B68C-42DE-ADB9-882B85539E15}" srcOrd="0" destOrd="0" parTransId="{F1C4A90E-1BBC-4639-B056-9A0702B970C3}" sibTransId="{D125B9DD-E2A4-433E-BA1D-590CDD7356B4}"/>
    <dgm:cxn modelId="{0D9D10BB-67EE-46EE-B1F8-362E4C89B7CF}" type="presOf" srcId="{878E18C1-8859-4387-BF90-08806944EED3}" destId="{35E52AB7-313B-4D58-AC32-E7779D94212A}" srcOrd="0" destOrd="2" presId="urn:microsoft.com/office/officeart/2005/8/layout/chevron1"/>
    <dgm:cxn modelId="{341916C5-D852-417E-B950-36F207F29DB3}" type="presOf" srcId="{911A5804-D1EE-4A63-9EE9-B375EB91AA57}" destId="{FA8AB14F-BBE1-4370-8BB8-6E9CF233C294}" srcOrd="0" destOrd="0" presId="urn:microsoft.com/office/officeart/2005/8/layout/chevron1"/>
    <dgm:cxn modelId="{BBBCCD37-382B-49A6-838D-21C51F3FD244}" type="presOf" srcId="{96AD26B6-F3A2-4AB4-8B28-25DDE43CD0FB}" destId="{5A8BD0DF-163C-4A97-BA89-4EC8E928B168}" srcOrd="0" destOrd="0" presId="urn:microsoft.com/office/officeart/2005/8/layout/chevron1"/>
    <dgm:cxn modelId="{232D3A8F-E646-4FD0-8C1F-22458C3472A3}" type="presOf" srcId="{7276E0DE-8D1A-4317-8556-F8ECCC3ECAF8}" destId="{5A8BD0DF-163C-4A97-BA89-4EC8E928B168}" srcOrd="0" destOrd="2" presId="urn:microsoft.com/office/officeart/2005/8/layout/chevron1"/>
    <dgm:cxn modelId="{8522AE53-2F3A-4E63-B8B8-9D83B12CC852}" srcId="{911A5804-D1EE-4A63-9EE9-B375EB91AA57}" destId="{9976EE9B-215F-42C5-8894-306D27D80CC3}" srcOrd="2" destOrd="0" parTransId="{B3D8CFE2-9562-4542-9803-B8F505C0C803}" sibTransId="{8BBFE3B3-D807-4448-8D21-14927AEE623F}"/>
    <dgm:cxn modelId="{D75CA8F1-6BAF-4459-86CC-EC38E1D5B459}" type="presOf" srcId="{0E630A83-CE74-4982-ADEB-6E19AF738370}" destId="{5A8BD0DF-163C-4A97-BA89-4EC8E928B168}" srcOrd="0" destOrd="1" presId="urn:microsoft.com/office/officeart/2005/8/layout/chevron1"/>
    <dgm:cxn modelId="{095A2A4D-88C6-4DF1-9A87-28A13F41E95F}" type="presOf" srcId="{1BFA85CA-DDD3-4D6F-9FAD-37A805622E90}" destId="{35E52AB7-313B-4D58-AC32-E7779D94212A}" srcOrd="0" destOrd="1" presId="urn:microsoft.com/office/officeart/2005/8/layout/chevron1"/>
    <dgm:cxn modelId="{0F5CE804-43E5-4649-B71E-78AFF58FAA8F}" type="presOf" srcId="{D0C7A6B1-DA5B-4E42-8D5C-5A74D2D9EEFC}" destId="{5FFEEE18-919F-4AA6-B688-913065401C6F}" srcOrd="0" destOrd="0" presId="urn:microsoft.com/office/officeart/2005/8/layout/chevron1"/>
    <dgm:cxn modelId="{288F80F7-7721-4D8C-8EB3-E33432EE5640}" srcId="{0C51C9AA-224F-4FD1-B8CB-5AD87EFECCFB}" destId="{7276E0DE-8D1A-4317-8556-F8ECCC3ECAF8}" srcOrd="2" destOrd="0" parTransId="{7741B699-FD12-482B-8622-90C3273B8A5C}" sibTransId="{9A79D606-A9F9-46ED-B0A3-E0A164CFE604}"/>
    <dgm:cxn modelId="{A8EC7883-4483-41E4-A03B-2C1AF423B3C2}" type="presOf" srcId="{4751B93E-B68C-42DE-ADB9-882B85539E15}" destId="{49954115-5347-4C9C-A0D8-DF219379C8F5}" srcOrd="0" destOrd="0" presId="urn:microsoft.com/office/officeart/2005/8/layout/chevron1"/>
    <dgm:cxn modelId="{65901684-5F06-4162-B548-24B9C7AB0784}" type="presOf" srcId="{72F7463A-2E42-46FE-92F3-064CB628B69E}" destId="{49954115-5347-4C9C-A0D8-DF219379C8F5}" srcOrd="0" destOrd="1" presId="urn:microsoft.com/office/officeart/2005/8/layout/chevron1"/>
    <dgm:cxn modelId="{1E6121A0-CC56-4EB1-A083-D4DA2C60D8BF}" type="presOf" srcId="{0C51C9AA-224F-4FD1-B8CB-5AD87EFECCFB}" destId="{DDFE7442-AF95-4706-8CEB-85B655B1F3AE}" srcOrd="0" destOrd="0" presId="urn:microsoft.com/office/officeart/2005/8/layout/chevron1"/>
    <dgm:cxn modelId="{253603B4-AF5C-4D8D-ABF2-B8D0220E5C2B}" srcId="{0C51C9AA-224F-4FD1-B8CB-5AD87EFECCFB}" destId="{0E630A83-CE74-4982-ADEB-6E19AF738370}" srcOrd="1" destOrd="0" parTransId="{F10AB2D9-C605-4927-A52A-E54128A4A360}" sibTransId="{A84E003F-5751-49D9-8E94-094F070D72D5}"/>
    <dgm:cxn modelId="{E9CD0B0E-75AF-4F3D-AE26-B2B60F449CB2}" srcId="{0C51C9AA-224F-4FD1-B8CB-5AD87EFECCFB}" destId="{96AD26B6-F3A2-4AB4-8B28-25DDE43CD0FB}" srcOrd="0" destOrd="0" parTransId="{5623905C-7C88-44C2-94DE-A2AB298833ED}" sibTransId="{118BCA58-471B-48F6-B5B4-BB93BA228B69}"/>
    <dgm:cxn modelId="{2D5672AE-4071-4CCE-B482-D722009F0308}" srcId="{911A5804-D1EE-4A63-9EE9-B375EB91AA57}" destId="{D3FCBC6F-DF46-4B14-9A8E-A561402DA38C}" srcOrd="1" destOrd="0" parTransId="{1F9A306B-512F-4D90-9978-12235599155F}" sibTransId="{14B0D120-8855-430F-BFA7-DBAB6358995C}"/>
    <dgm:cxn modelId="{BA9C1E54-6B31-4615-84B6-E283CCFE57C8}" type="presOf" srcId="{ACB48DF1-9F07-46F2-BA52-63B965DB3733}" destId="{35E52AB7-313B-4D58-AC32-E7779D94212A}" srcOrd="0" destOrd="0" presId="urn:microsoft.com/office/officeart/2005/8/layout/chevron1"/>
    <dgm:cxn modelId="{745B3045-DB80-45B4-9344-336761906536}" type="presParOf" srcId="{FA8AB14F-BBE1-4370-8BB8-6E9CF233C294}" destId="{C16D8183-09BB-4BB6-8DB1-D4FE8627B5D4}" srcOrd="0" destOrd="0" presId="urn:microsoft.com/office/officeart/2005/8/layout/chevron1"/>
    <dgm:cxn modelId="{68CE44A4-9FD5-4FE1-95FD-852F7B22952A}" type="presParOf" srcId="{C16D8183-09BB-4BB6-8DB1-D4FE8627B5D4}" destId="{DDFE7442-AF95-4706-8CEB-85B655B1F3AE}" srcOrd="0" destOrd="0" presId="urn:microsoft.com/office/officeart/2005/8/layout/chevron1"/>
    <dgm:cxn modelId="{0CB2F656-103F-4520-A2FB-EE6383520D3C}" type="presParOf" srcId="{C16D8183-09BB-4BB6-8DB1-D4FE8627B5D4}" destId="{5A8BD0DF-163C-4A97-BA89-4EC8E928B168}" srcOrd="1" destOrd="0" presId="urn:microsoft.com/office/officeart/2005/8/layout/chevron1"/>
    <dgm:cxn modelId="{27015959-DCC8-450A-BB35-B0D706B325D1}" type="presParOf" srcId="{FA8AB14F-BBE1-4370-8BB8-6E9CF233C294}" destId="{32DD4764-D4D3-4DD0-B0A4-91469723A535}" srcOrd="1" destOrd="0" presId="urn:microsoft.com/office/officeart/2005/8/layout/chevron1"/>
    <dgm:cxn modelId="{FC97B513-9737-4181-8016-D193CD61151C}" type="presParOf" srcId="{FA8AB14F-BBE1-4370-8BB8-6E9CF233C294}" destId="{22FB9C8A-2537-4033-90A8-A3606365267F}" srcOrd="2" destOrd="0" presId="urn:microsoft.com/office/officeart/2005/8/layout/chevron1"/>
    <dgm:cxn modelId="{91E981AE-DCC5-46F5-A789-C3D2CAFF165E}" type="presParOf" srcId="{22FB9C8A-2537-4033-90A8-A3606365267F}" destId="{1E38C9F2-04B5-49E0-8721-89FCA06D6A1E}" srcOrd="0" destOrd="0" presId="urn:microsoft.com/office/officeart/2005/8/layout/chevron1"/>
    <dgm:cxn modelId="{AB578D64-8E61-4E55-9EC4-20DE5A98DB76}" type="presParOf" srcId="{22FB9C8A-2537-4033-90A8-A3606365267F}" destId="{6F9064B7-DFF3-4658-A649-7702C8991EB7}" srcOrd="1" destOrd="0" presId="urn:microsoft.com/office/officeart/2005/8/layout/chevron1"/>
    <dgm:cxn modelId="{71667693-C117-473C-A108-48F6155C8DC0}" type="presParOf" srcId="{FA8AB14F-BBE1-4370-8BB8-6E9CF233C294}" destId="{C2AD6DCC-7E27-4E51-BF54-7A0AFE731D1C}" srcOrd="3" destOrd="0" presId="urn:microsoft.com/office/officeart/2005/8/layout/chevron1"/>
    <dgm:cxn modelId="{46CC970A-3CBB-447A-BA06-B7FBC578EA5A}" type="presParOf" srcId="{FA8AB14F-BBE1-4370-8BB8-6E9CF233C294}" destId="{DC329ADB-7EE7-4382-AB29-63AB58D72CAA}" srcOrd="4" destOrd="0" presId="urn:microsoft.com/office/officeart/2005/8/layout/chevron1"/>
    <dgm:cxn modelId="{FE55BDCC-CE83-4F6B-AA07-FDCCFDDC377A}" type="presParOf" srcId="{DC329ADB-7EE7-4382-AB29-63AB58D72CAA}" destId="{5A89C628-1E15-45F8-B51B-0042C3DBE737}" srcOrd="0" destOrd="0" presId="urn:microsoft.com/office/officeart/2005/8/layout/chevron1"/>
    <dgm:cxn modelId="{D95D8C38-B954-45CE-BFD7-E39AF6999477}" type="presParOf" srcId="{DC329ADB-7EE7-4382-AB29-63AB58D72CAA}" destId="{49954115-5347-4C9C-A0D8-DF219379C8F5}" srcOrd="1" destOrd="0" presId="urn:microsoft.com/office/officeart/2005/8/layout/chevron1"/>
    <dgm:cxn modelId="{A5F3AC1C-26E0-4168-BE87-729F967C4D7B}" type="presParOf" srcId="{FA8AB14F-BBE1-4370-8BB8-6E9CF233C294}" destId="{3E48DC8F-48DE-4EAE-8685-F04018A50E36}" srcOrd="5" destOrd="0" presId="urn:microsoft.com/office/officeart/2005/8/layout/chevron1"/>
    <dgm:cxn modelId="{48BF65D7-A9B7-4BB8-8A33-53B24B3033D4}" type="presParOf" srcId="{FA8AB14F-BBE1-4370-8BB8-6E9CF233C294}" destId="{F44F4FA7-BF82-4903-B109-7C30E95B0658}" srcOrd="6" destOrd="0" presId="urn:microsoft.com/office/officeart/2005/8/layout/chevron1"/>
    <dgm:cxn modelId="{9DD8813F-1C76-4B54-84A4-1D0FD6B6D29F}" type="presParOf" srcId="{F44F4FA7-BF82-4903-B109-7C30E95B0658}" destId="{5FFEEE18-919F-4AA6-B688-913065401C6F}" srcOrd="0" destOrd="0" presId="urn:microsoft.com/office/officeart/2005/8/layout/chevron1"/>
    <dgm:cxn modelId="{1698F5E5-6851-4907-8572-B99A27FFB193}" type="presParOf" srcId="{F44F4FA7-BF82-4903-B109-7C30E95B0658}" destId="{35E52AB7-313B-4D58-AC32-E7779D94212A}" srcOrd="1" destOrd="0" presId="urn:microsoft.com/office/officeart/2005/8/layout/chevron1"/>
    <dgm:cxn modelId="{DD34E788-987D-40C5-A8C2-2EAFAB9115E2}" type="presParOf" srcId="{FA8AB14F-BBE1-4370-8BB8-6E9CF233C294}" destId="{B7AC1C2A-2F76-4A6D-9B57-C6820B231AFD}" srcOrd="7" destOrd="0" presId="urn:microsoft.com/office/officeart/2005/8/layout/chevron1"/>
    <dgm:cxn modelId="{290453DD-522D-45EF-BD82-3A129CC01292}" type="presParOf" srcId="{FA8AB14F-BBE1-4370-8BB8-6E9CF233C294}" destId="{BF15D2C4-8A53-46FB-8E9F-E2BB26F4605B}" srcOrd="8" destOrd="0" presId="urn:microsoft.com/office/officeart/2005/8/layout/chevron1"/>
    <dgm:cxn modelId="{0498109F-0FD9-4CD6-94DF-D375E02C6EB7}" type="presParOf" srcId="{BF15D2C4-8A53-46FB-8E9F-E2BB26F4605B}" destId="{293C569E-9DC4-4E09-871D-8E1A1DCD2263}" srcOrd="0" destOrd="0" presId="urn:microsoft.com/office/officeart/2005/8/layout/chevron1"/>
    <dgm:cxn modelId="{77AEE7C4-D090-4BBC-A5BE-B3B20AB2C3B4}" type="presParOf" srcId="{BF15D2C4-8A53-46FB-8E9F-E2BB26F4605B}" destId="{7FF4F999-9B63-4F0E-B5F0-40559C21D01F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11A5804-D1EE-4A63-9EE9-B375EB91AA5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C51C9AA-224F-4FD1-B8CB-5AD87EFECCFB}">
      <dgm:prSet phldrT="[Texte]"/>
      <dgm:spPr>
        <a:noFill/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184CF0D8-E37A-46AC-B4B0-21809883B4EE}" type="parTrans" cxnId="{9DFA6FEC-95FE-44B5-9ECE-2B5274392034}">
      <dgm:prSet/>
      <dgm:spPr/>
      <dgm:t>
        <a:bodyPr/>
        <a:lstStyle/>
        <a:p>
          <a:endParaRPr lang="en-US"/>
        </a:p>
      </dgm:t>
    </dgm:pt>
    <dgm:pt modelId="{3B2B9455-797B-410F-9109-20D3CC142FE8}" type="sibTrans" cxnId="{9DFA6FEC-95FE-44B5-9ECE-2B5274392034}">
      <dgm:prSet/>
      <dgm:spPr/>
      <dgm:t>
        <a:bodyPr/>
        <a:lstStyle/>
        <a:p>
          <a:endParaRPr lang="en-US"/>
        </a:p>
      </dgm:t>
    </dgm:pt>
    <dgm:pt modelId="{D3FCBC6F-DF46-4B14-9A8E-A561402DA38C}">
      <dgm:prSet phldrT="[Texte]"/>
      <dgm:spPr>
        <a:solidFill>
          <a:schemeClr val="tx1"/>
        </a:solidFill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1F9A306B-512F-4D90-9978-12235599155F}" type="parTrans" cxnId="{2D5672AE-4071-4CCE-B482-D722009F0308}">
      <dgm:prSet/>
      <dgm:spPr/>
      <dgm:t>
        <a:bodyPr/>
        <a:lstStyle/>
        <a:p>
          <a:endParaRPr lang="en-US"/>
        </a:p>
      </dgm:t>
    </dgm:pt>
    <dgm:pt modelId="{14B0D120-8855-430F-BFA7-DBAB6358995C}" type="sibTrans" cxnId="{2D5672AE-4071-4CCE-B482-D722009F0308}">
      <dgm:prSet/>
      <dgm:spPr/>
      <dgm:t>
        <a:bodyPr/>
        <a:lstStyle/>
        <a:p>
          <a:endParaRPr lang="en-US"/>
        </a:p>
      </dgm:t>
    </dgm:pt>
    <dgm:pt modelId="{F1806BB2-C786-44CA-9F45-2385600F77D2}">
      <dgm:prSet phldrT="[Texte]"/>
      <dgm:spPr>
        <a:noFill/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26792DBD-C2F2-428B-B3A2-634D02327ADF}" type="parTrans" cxnId="{13EF3BC4-8446-461D-BD9A-D7A3FECEA7E7}">
      <dgm:prSet/>
      <dgm:spPr/>
      <dgm:t>
        <a:bodyPr/>
        <a:lstStyle/>
        <a:p>
          <a:endParaRPr lang="en-US"/>
        </a:p>
      </dgm:t>
    </dgm:pt>
    <dgm:pt modelId="{C5BEDBD6-26BE-4FFA-AED3-2F6586B62D3D}" type="sibTrans" cxnId="{13EF3BC4-8446-461D-BD9A-D7A3FECEA7E7}">
      <dgm:prSet/>
      <dgm:spPr/>
      <dgm:t>
        <a:bodyPr/>
        <a:lstStyle/>
        <a:p>
          <a:endParaRPr lang="en-US"/>
        </a:p>
      </dgm:t>
    </dgm:pt>
    <dgm:pt modelId="{D0C7A6B1-DA5B-4E42-8D5C-5A74D2D9EEFC}">
      <dgm:prSet phldrT="[Texte]"/>
      <dgm:spPr>
        <a:noFill/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16C11D7E-B898-4B69-9D32-52C2CDC280A8}" type="parTrans" cxnId="{9AE5948A-66A0-40AF-B670-0DE940C1DEE4}">
      <dgm:prSet/>
      <dgm:spPr/>
      <dgm:t>
        <a:bodyPr/>
        <a:lstStyle/>
        <a:p>
          <a:endParaRPr lang="en-US"/>
        </a:p>
      </dgm:t>
    </dgm:pt>
    <dgm:pt modelId="{60EF2C0F-09DC-41FD-96A4-3BDD243E01AF}" type="sibTrans" cxnId="{9AE5948A-66A0-40AF-B670-0DE940C1DEE4}">
      <dgm:prSet/>
      <dgm:spPr/>
      <dgm:t>
        <a:bodyPr/>
        <a:lstStyle/>
        <a:p>
          <a:endParaRPr lang="en-US"/>
        </a:p>
      </dgm:t>
    </dgm:pt>
    <dgm:pt modelId="{F98D180F-3DCB-4183-9BF0-A5C6857266DE}">
      <dgm:prSet phldrT="[Texte]"/>
      <dgm:spPr>
        <a:noFill/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A97EDCEC-C6A6-491C-BA72-021E7D9DD0B8}" type="parTrans" cxnId="{D97DF247-5E3C-47C0-B780-C89C7ABC8464}">
      <dgm:prSet/>
      <dgm:spPr/>
      <dgm:t>
        <a:bodyPr/>
        <a:lstStyle/>
        <a:p>
          <a:endParaRPr lang="en-US"/>
        </a:p>
      </dgm:t>
    </dgm:pt>
    <dgm:pt modelId="{BFBF82AC-1081-4D23-A45E-8DEA910B669D}" type="sibTrans" cxnId="{D97DF247-5E3C-47C0-B780-C89C7ABC8464}">
      <dgm:prSet/>
      <dgm:spPr/>
      <dgm:t>
        <a:bodyPr/>
        <a:lstStyle/>
        <a:p>
          <a:endParaRPr lang="en-US"/>
        </a:p>
      </dgm:t>
    </dgm:pt>
    <dgm:pt modelId="{FA8AB14F-BBE1-4370-8BB8-6E9CF233C294}" type="pres">
      <dgm:prSet presAssocID="{911A5804-D1EE-4A63-9EE9-B375EB91AA57}" presName="Name0" presStyleCnt="0">
        <dgm:presLayoutVars>
          <dgm:dir/>
          <dgm:animLvl val="lvl"/>
          <dgm:resizeHandles val="exact"/>
        </dgm:presLayoutVars>
      </dgm:prSet>
      <dgm:spPr/>
    </dgm:pt>
    <dgm:pt modelId="{32E12C7A-4EC8-416C-A8C2-B25C48E3E8D3}" type="pres">
      <dgm:prSet presAssocID="{0C51C9AA-224F-4FD1-B8CB-5AD87EFECCFB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D37696-EFB9-4078-90C2-2C8A7298F0D3}" type="pres">
      <dgm:prSet presAssocID="{3B2B9455-797B-410F-9109-20D3CC142FE8}" presName="parTxOnlySpace" presStyleCnt="0"/>
      <dgm:spPr/>
    </dgm:pt>
    <dgm:pt modelId="{43F39E75-C6AA-4C8E-891D-395B1F26AE21}" type="pres">
      <dgm:prSet presAssocID="{F1806BB2-C786-44CA-9F45-2385600F77D2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9C3F11-E983-421D-976E-DF6F624C3352}" type="pres">
      <dgm:prSet presAssocID="{C5BEDBD6-26BE-4FFA-AED3-2F6586B62D3D}" presName="parTxOnlySpace" presStyleCnt="0"/>
      <dgm:spPr/>
    </dgm:pt>
    <dgm:pt modelId="{6F0AE48B-39EF-4682-B181-76067E663B66}" type="pres">
      <dgm:prSet presAssocID="{D3FCBC6F-DF46-4B14-9A8E-A561402DA38C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8C8A2E-3B96-4FD4-B4C7-4699B62EAB2A}" type="pres">
      <dgm:prSet presAssocID="{14B0D120-8855-430F-BFA7-DBAB6358995C}" presName="parTxOnlySpace" presStyleCnt="0"/>
      <dgm:spPr/>
    </dgm:pt>
    <dgm:pt modelId="{5C2758D8-7F3A-401F-B710-6305F3BF2879}" type="pres">
      <dgm:prSet presAssocID="{D0C7A6B1-DA5B-4E42-8D5C-5A74D2D9EEFC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F407A3-DBFA-4EAA-9A85-058C518BDB7E}" type="pres">
      <dgm:prSet presAssocID="{60EF2C0F-09DC-41FD-96A4-3BDD243E01AF}" presName="parTxOnlySpace" presStyleCnt="0"/>
      <dgm:spPr/>
    </dgm:pt>
    <dgm:pt modelId="{D7612382-5E19-4725-A393-B6DA15E336B7}" type="pres">
      <dgm:prSet presAssocID="{F98D180F-3DCB-4183-9BF0-A5C6857266DE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6E8FFE4-6878-49F5-B945-DBCE977881A7}" type="presOf" srcId="{D0C7A6B1-DA5B-4E42-8D5C-5A74D2D9EEFC}" destId="{5C2758D8-7F3A-401F-B710-6305F3BF2879}" srcOrd="0" destOrd="0" presId="urn:microsoft.com/office/officeart/2005/8/layout/chevron1"/>
    <dgm:cxn modelId="{30F229F4-38F1-4C6B-9610-85B98D20BA7F}" type="presOf" srcId="{F1806BB2-C786-44CA-9F45-2385600F77D2}" destId="{43F39E75-C6AA-4C8E-891D-395B1F26AE21}" srcOrd="0" destOrd="0" presId="urn:microsoft.com/office/officeart/2005/8/layout/chevron1"/>
    <dgm:cxn modelId="{D97DF247-5E3C-47C0-B780-C89C7ABC8464}" srcId="{911A5804-D1EE-4A63-9EE9-B375EB91AA57}" destId="{F98D180F-3DCB-4183-9BF0-A5C6857266DE}" srcOrd="4" destOrd="0" parTransId="{A97EDCEC-C6A6-491C-BA72-021E7D9DD0B8}" sibTransId="{BFBF82AC-1081-4D23-A45E-8DEA910B669D}"/>
    <dgm:cxn modelId="{A05BF30E-5959-4322-9967-C1961F539CDA}" type="presOf" srcId="{0C51C9AA-224F-4FD1-B8CB-5AD87EFECCFB}" destId="{32E12C7A-4EC8-416C-A8C2-B25C48E3E8D3}" srcOrd="0" destOrd="0" presId="urn:microsoft.com/office/officeart/2005/8/layout/chevron1"/>
    <dgm:cxn modelId="{A32B6441-52A0-472D-A01D-1E0E4B037DC6}" type="presOf" srcId="{911A5804-D1EE-4A63-9EE9-B375EB91AA57}" destId="{FA8AB14F-BBE1-4370-8BB8-6E9CF233C294}" srcOrd="0" destOrd="0" presId="urn:microsoft.com/office/officeart/2005/8/layout/chevron1"/>
    <dgm:cxn modelId="{2D5672AE-4071-4CCE-B482-D722009F0308}" srcId="{911A5804-D1EE-4A63-9EE9-B375EB91AA57}" destId="{D3FCBC6F-DF46-4B14-9A8E-A561402DA38C}" srcOrd="2" destOrd="0" parTransId="{1F9A306B-512F-4D90-9978-12235599155F}" sibTransId="{14B0D120-8855-430F-BFA7-DBAB6358995C}"/>
    <dgm:cxn modelId="{F9883EB8-0D6F-48A1-A159-8E612B520CE8}" type="presOf" srcId="{D3FCBC6F-DF46-4B14-9A8E-A561402DA38C}" destId="{6F0AE48B-39EF-4682-B181-76067E663B66}" srcOrd="0" destOrd="0" presId="urn:microsoft.com/office/officeart/2005/8/layout/chevron1"/>
    <dgm:cxn modelId="{13EF3BC4-8446-461D-BD9A-D7A3FECEA7E7}" srcId="{911A5804-D1EE-4A63-9EE9-B375EB91AA57}" destId="{F1806BB2-C786-44CA-9F45-2385600F77D2}" srcOrd="1" destOrd="0" parTransId="{26792DBD-C2F2-428B-B3A2-634D02327ADF}" sibTransId="{C5BEDBD6-26BE-4FFA-AED3-2F6586B62D3D}"/>
    <dgm:cxn modelId="{9DFA6FEC-95FE-44B5-9ECE-2B5274392034}" srcId="{911A5804-D1EE-4A63-9EE9-B375EB91AA57}" destId="{0C51C9AA-224F-4FD1-B8CB-5AD87EFECCFB}" srcOrd="0" destOrd="0" parTransId="{184CF0D8-E37A-46AC-B4B0-21809883B4EE}" sibTransId="{3B2B9455-797B-410F-9109-20D3CC142FE8}"/>
    <dgm:cxn modelId="{9AE5948A-66A0-40AF-B670-0DE940C1DEE4}" srcId="{911A5804-D1EE-4A63-9EE9-B375EB91AA57}" destId="{D0C7A6B1-DA5B-4E42-8D5C-5A74D2D9EEFC}" srcOrd="3" destOrd="0" parTransId="{16C11D7E-B898-4B69-9D32-52C2CDC280A8}" sibTransId="{60EF2C0F-09DC-41FD-96A4-3BDD243E01AF}"/>
    <dgm:cxn modelId="{BDC8855A-A486-438B-AC22-1606E4F994D9}" type="presOf" srcId="{F98D180F-3DCB-4183-9BF0-A5C6857266DE}" destId="{D7612382-5E19-4725-A393-B6DA15E336B7}" srcOrd="0" destOrd="0" presId="urn:microsoft.com/office/officeart/2005/8/layout/chevron1"/>
    <dgm:cxn modelId="{308C452D-1675-44EE-9F74-3BF059645642}" type="presParOf" srcId="{FA8AB14F-BBE1-4370-8BB8-6E9CF233C294}" destId="{32E12C7A-4EC8-416C-A8C2-B25C48E3E8D3}" srcOrd="0" destOrd="0" presId="urn:microsoft.com/office/officeart/2005/8/layout/chevron1"/>
    <dgm:cxn modelId="{EFDA50E1-40DD-45FD-8AD7-6078EF67C594}" type="presParOf" srcId="{FA8AB14F-BBE1-4370-8BB8-6E9CF233C294}" destId="{E3D37696-EFB9-4078-90C2-2C8A7298F0D3}" srcOrd="1" destOrd="0" presId="urn:microsoft.com/office/officeart/2005/8/layout/chevron1"/>
    <dgm:cxn modelId="{DB9ADBA8-6DD8-4F7D-B2C1-FBD4026481B4}" type="presParOf" srcId="{FA8AB14F-BBE1-4370-8BB8-6E9CF233C294}" destId="{43F39E75-C6AA-4C8E-891D-395B1F26AE21}" srcOrd="2" destOrd="0" presId="urn:microsoft.com/office/officeart/2005/8/layout/chevron1"/>
    <dgm:cxn modelId="{42233DB1-F8CE-449C-BBD4-72119B54F5D1}" type="presParOf" srcId="{FA8AB14F-BBE1-4370-8BB8-6E9CF233C294}" destId="{CC9C3F11-E983-421D-976E-DF6F624C3352}" srcOrd="3" destOrd="0" presId="urn:microsoft.com/office/officeart/2005/8/layout/chevron1"/>
    <dgm:cxn modelId="{6789EA30-BB55-4AB1-81FD-0B72DB44155B}" type="presParOf" srcId="{FA8AB14F-BBE1-4370-8BB8-6E9CF233C294}" destId="{6F0AE48B-39EF-4682-B181-76067E663B66}" srcOrd="4" destOrd="0" presId="urn:microsoft.com/office/officeart/2005/8/layout/chevron1"/>
    <dgm:cxn modelId="{9B275043-38E7-4364-BD13-881252499B8A}" type="presParOf" srcId="{FA8AB14F-BBE1-4370-8BB8-6E9CF233C294}" destId="{3E8C8A2E-3B96-4FD4-B4C7-4699B62EAB2A}" srcOrd="5" destOrd="0" presId="urn:microsoft.com/office/officeart/2005/8/layout/chevron1"/>
    <dgm:cxn modelId="{79DD1D55-C007-43B8-A227-6DBAB40DFF38}" type="presParOf" srcId="{FA8AB14F-BBE1-4370-8BB8-6E9CF233C294}" destId="{5C2758D8-7F3A-401F-B710-6305F3BF2879}" srcOrd="6" destOrd="0" presId="urn:microsoft.com/office/officeart/2005/8/layout/chevron1"/>
    <dgm:cxn modelId="{1C580846-4ECD-4A40-A81F-A7E9E6FE766B}" type="presParOf" srcId="{FA8AB14F-BBE1-4370-8BB8-6E9CF233C294}" destId="{D9F407A3-DBFA-4EAA-9A85-058C518BDB7E}" srcOrd="7" destOrd="0" presId="urn:microsoft.com/office/officeart/2005/8/layout/chevron1"/>
    <dgm:cxn modelId="{1D33BE03-A2C3-4EE5-BB1E-B8706B1DC54A}" type="presParOf" srcId="{FA8AB14F-BBE1-4370-8BB8-6E9CF233C294}" destId="{D7612382-5E19-4725-A393-B6DA15E336B7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11A5804-D1EE-4A63-9EE9-B375EB91AA5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C51C9AA-224F-4FD1-B8CB-5AD87EFECCFB}">
      <dgm:prSet phldrT="[Texte]"/>
      <dgm:spPr>
        <a:noFill/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184CF0D8-E37A-46AC-B4B0-21809883B4EE}" type="parTrans" cxnId="{9DFA6FEC-95FE-44B5-9ECE-2B5274392034}">
      <dgm:prSet/>
      <dgm:spPr/>
      <dgm:t>
        <a:bodyPr/>
        <a:lstStyle/>
        <a:p>
          <a:endParaRPr lang="en-US"/>
        </a:p>
      </dgm:t>
    </dgm:pt>
    <dgm:pt modelId="{3B2B9455-797B-410F-9109-20D3CC142FE8}" type="sibTrans" cxnId="{9DFA6FEC-95FE-44B5-9ECE-2B5274392034}">
      <dgm:prSet/>
      <dgm:spPr/>
      <dgm:t>
        <a:bodyPr/>
        <a:lstStyle/>
        <a:p>
          <a:endParaRPr lang="en-US"/>
        </a:p>
      </dgm:t>
    </dgm:pt>
    <dgm:pt modelId="{D3FCBC6F-DF46-4B14-9A8E-A561402DA38C}">
      <dgm:prSet phldrT="[Texte]"/>
      <dgm:spPr>
        <a:solidFill>
          <a:schemeClr val="bg1"/>
        </a:solidFill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1F9A306B-512F-4D90-9978-12235599155F}" type="parTrans" cxnId="{2D5672AE-4071-4CCE-B482-D722009F0308}">
      <dgm:prSet/>
      <dgm:spPr/>
      <dgm:t>
        <a:bodyPr/>
        <a:lstStyle/>
        <a:p>
          <a:endParaRPr lang="en-US"/>
        </a:p>
      </dgm:t>
    </dgm:pt>
    <dgm:pt modelId="{14B0D120-8855-430F-BFA7-DBAB6358995C}" type="sibTrans" cxnId="{2D5672AE-4071-4CCE-B482-D722009F0308}">
      <dgm:prSet/>
      <dgm:spPr/>
      <dgm:t>
        <a:bodyPr/>
        <a:lstStyle/>
        <a:p>
          <a:endParaRPr lang="en-US"/>
        </a:p>
      </dgm:t>
    </dgm:pt>
    <dgm:pt modelId="{F1806BB2-C786-44CA-9F45-2385600F77D2}">
      <dgm:prSet phldrT="[Texte]"/>
      <dgm:spPr>
        <a:noFill/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26792DBD-C2F2-428B-B3A2-634D02327ADF}" type="parTrans" cxnId="{13EF3BC4-8446-461D-BD9A-D7A3FECEA7E7}">
      <dgm:prSet/>
      <dgm:spPr/>
      <dgm:t>
        <a:bodyPr/>
        <a:lstStyle/>
        <a:p>
          <a:endParaRPr lang="en-US"/>
        </a:p>
      </dgm:t>
    </dgm:pt>
    <dgm:pt modelId="{C5BEDBD6-26BE-4FFA-AED3-2F6586B62D3D}" type="sibTrans" cxnId="{13EF3BC4-8446-461D-BD9A-D7A3FECEA7E7}">
      <dgm:prSet/>
      <dgm:spPr/>
      <dgm:t>
        <a:bodyPr/>
        <a:lstStyle/>
        <a:p>
          <a:endParaRPr lang="en-US"/>
        </a:p>
      </dgm:t>
    </dgm:pt>
    <dgm:pt modelId="{D0C7A6B1-DA5B-4E42-8D5C-5A74D2D9EEFC}">
      <dgm:prSet phldrT="[Texte]"/>
      <dgm:spPr>
        <a:solidFill>
          <a:schemeClr val="tx1"/>
        </a:solidFill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16C11D7E-B898-4B69-9D32-52C2CDC280A8}" type="parTrans" cxnId="{9AE5948A-66A0-40AF-B670-0DE940C1DEE4}">
      <dgm:prSet/>
      <dgm:spPr/>
      <dgm:t>
        <a:bodyPr/>
        <a:lstStyle/>
        <a:p>
          <a:endParaRPr lang="en-US"/>
        </a:p>
      </dgm:t>
    </dgm:pt>
    <dgm:pt modelId="{60EF2C0F-09DC-41FD-96A4-3BDD243E01AF}" type="sibTrans" cxnId="{9AE5948A-66A0-40AF-B670-0DE940C1DEE4}">
      <dgm:prSet/>
      <dgm:spPr/>
      <dgm:t>
        <a:bodyPr/>
        <a:lstStyle/>
        <a:p>
          <a:endParaRPr lang="en-US"/>
        </a:p>
      </dgm:t>
    </dgm:pt>
    <dgm:pt modelId="{F98D180F-3DCB-4183-9BF0-A5C6857266DE}">
      <dgm:prSet phldrT="[Texte]"/>
      <dgm:spPr>
        <a:noFill/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A97EDCEC-C6A6-491C-BA72-021E7D9DD0B8}" type="parTrans" cxnId="{D97DF247-5E3C-47C0-B780-C89C7ABC8464}">
      <dgm:prSet/>
      <dgm:spPr/>
      <dgm:t>
        <a:bodyPr/>
        <a:lstStyle/>
        <a:p>
          <a:endParaRPr lang="en-US"/>
        </a:p>
      </dgm:t>
    </dgm:pt>
    <dgm:pt modelId="{BFBF82AC-1081-4D23-A45E-8DEA910B669D}" type="sibTrans" cxnId="{D97DF247-5E3C-47C0-B780-C89C7ABC8464}">
      <dgm:prSet/>
      <dgm:spPr/>
      <dgm:t>
        <a:bodyPr/>
        <a:lstStyle/>
        <a:p>
          <a:endParaRPr lang="en-US"/>
        </a:p>
      </dgm:t>
    </dgm:pt>
    <dgm:pt modelId="{FA8AB14F-BBE1-4370-8BB8-6E9CF233C294}" type="pres">
      <dgm:prSet presAssocID="{911A5804-D1EE-4A63-9EE9-B375EB91AA57}" presName="Name0" presStyleCnt="0">
        <dgm:presLayoutVars>
          <dgm:dir/>
          <dgm:animLvl val="lvl"/>
          <dgm:resizeHandles val="exact"/>
        </dgm:presLayoutVars>
      </dgm:prSet>
      <dgm:spPr/>
    </dgm:pt>
    <dgm:pt modelId="{32E12C7A-4EC8-416C-A8C2-B25C48E3E8D3}" type="pres">
      <dgm:prSet presAssocID="{0C51C9AA-224F-4FD1-B8CB-5AD87EFECCFB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D37696-EFB9-4078-90C2-2C8A7298F0D3}" type="pres">
      <dgm:prSet presAssocID="{3B2B9455-797B-410F-9109-20D3CC142FE8}" presName="parTxOnlySpace" presStyleCnt="0"/>
      <dgm:spPr/>
    </dgm:pt>
    <dgm:pt modelId="{43F39E75-C6AA-4C8E-891D-395B1F26AE21}" type="pres">
      <dgm:prSet presAssocID="{F1806BB2-C786-44CA-9F45-2385600F77D2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9C3F11-E983-421D-976E-DF6F624C3352}" type="pres">
      <dgm:prSet presAssocID="{C5BEDBD6-26BE-4FFA-AED3-2F6586B62D3D}" presName="parTxOnlySpace" presStyleCnt="0"/>
      <dgm:spPr/>
    </dgm:pt>
    <dgm:pt modelId="{6F0AE48B-39EF-4682-B181-76067E663B66}" type="pres">
      <dgm:prSet presAssocID="{D3FCBC6F-DF46-4B14-9A8E-A561402DA38C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8C8A2E-3B96-4FD4-B4C7-4699B62EAB2A}" type="pres">
      <dgm:prSet presAssocID="{14B0D120-8855-430F-BFA7-DBAB6358995C}" presName="parTxOnlySpace" presStyleCnt="0"/>
      <dgm:spPr/>
    </dgm:pt>
    <dgm:pt modelId="{5C2758D8-7F3A-401F-B710-6305F3BF2879}" type="pres">
      <dgm:prSet presAssocID="{D0C7A6B1-DA5B-4E42-8D5C-5A74D2D9EEFC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F407A3-DBFA-4EAA-9A85-058C518BDB7E}" type="pres">
      <dgm:prSet presAssocID="{60EF2C0F-09DC-41FD-96A4-3BDD243E01AF}" presName="parTxOnlySpace" presStyleCnt="0"/>
      <dgm:spPr/>
    </dgm:pt>
    <dgm:pt modelId="{D7612382-5E19-4725-A393-B6DA15E336B7}" type="pres">
      <dgm:prSet presAssocID="{F98D180F-3DCB-4183-9BF0-A5C6857266DE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DFA6FEC-95FE-44B5-9ECE-2B5274392034}" srcId="{911A5804-D1EE-4A63-9EE9-B375EB91AA57}" destId="{0C51C9AA-224F-4FD1-B8CB-5AD87EFECCFB}" srcOrd="0" destOrd="0" parTransId="{184CF0D8-E37A-46AC-B4B0-21809883B4EE}" sibTransId="{3B2B9455-797B-410F-9109-20D3CC142FE8}"/>
    <dgm:cxn modelId="{9AE5948A-66A0-40AF-B670-0DE940C1DEE4}" srcId="{911A5804-D1EE-4A63-9EE9-B375EB91AA57}" destId="{D0C7A6B1-DA5B-4E42-8D5C-5A74D2D9EEFC}" srcOrd="3" destOrd="0" parTransId="{16C11D7E-B898-4B69-9D32-52C2CDC280A8}" sibTransId="{60EF2C0F-09DC-41FD-96A4-3BDD243E01AF}"/>
    <dgm:cxn modelId="{833FAFBB-A95F-45A9-B4D8-452DD3E33DB6}" type="presOf" srcId="{D0C7A6B1-DA5B-4E42-8D5C-5A74D2D9EEFC}" destId="{5C2758D8-7F3A-401F-B710-6305F3BF2879}" srcOrd="0" destOrd="0" presId="urn:microsoft.com/office/officeart/2005/8/layout/chevron1"/>
    <dgm:cxn modelId="{5608F47E-65C5-4AC0-92A7-5F75DC2B52BE}" type="presOf" srcId="{911A5804-D1EE-4A63-9EE9-B375EB91AA57}" destId="{FA8AB14F-BBE1-4370-8BB8-6E9CF233C294}" srcOrd="0" destOrd="0" presId="urn:microsoft.com/office/officeart/2005/8/layout/chevron1"/>
    <dgm:cxn modelId="{1AEB5B44-A48B-4A43-8107-E9079911ED30}" type="presOf" srcId="{0C51C9AA-224F-4FD1-B8CB-5AD87EFECCFB}" destId="{32E12C7A-4EC8-416C-A8C2-B25C48E3E8D3}" srcOrd="0" destOrd="0" presId="urn:microsoft.com/office/officeart/2005/8/layout/chevron1"/>
    <dgm:cxn modelId="{2D5672AE-4071-4CCE-B482-D722009F0308}" srcId="{911A5804-D1EE-4A63-9EE9-B375EB91AA57}" destId="{D3FCBC6F-DF46-4B14-9A8E-A561402DA38C}" srcOrd="2" destOrd="0" parTransId="{1F9A306B-512F-4D90-9978-12235599155F}" sibTransId="{14B0D120-8855-430F-BFA7-DBAB6358995C}"/>
    <dgm:cxn modelId="{D97DF247-5E3C-47C0-B780-C89C7ABC8464}" srcId="{911A5804-D1EE-4A63-9EE9-B375EB91AA57}" destId="{F98D180F-3DCB-4183-9BF0-A5C6857266DE}" srcOrd="4" destOrd="0" parTransId="{A97EDCEC-C6A6-491C-BA72-021E7D9DD0B8}" sibTransId="{BFBF82AC-1081-4D23-A45E-8DEA910B669D}"/>
    <dgm:cxn modelId="{13EF3BC4-8446-461D-BD9A-D7A3FECEA7E7}" srcId="{911A5804-D1EE-4A63-9EE9-B375EB91AA57}" destId="{F1806BB2-C786-44CA-9F45-2385600F77D2}" srcOrd="1" destOrd="0" parTransId="{26792DBD-C2F2-428B-B3A2-634D02327ADF}" sibTransId="{C5BEDBD6-26BE-4FFA-AED3-2F6586B62D3D}"/>
    <dgm:cxn modelId="{32EFCFB7-FF39-4679-81F9-9187E6F525B2}" type="presOf" srcId="{D3FCBC6F-DF46-4B14-9A8E-A561402DA38C}" destId="{6F0AE48B-39EF-4682-B181-76067E663B66}" srcOrd="0" destOrd="0" presId="urn:microsoft.com/office/officeart/2005/8/layout/chevron1"/>
    <dgm:cxn modelId="{7105E193-5AF1-4A21-BAB1-B69FB156BC02}" type="presOf" srcId="{F98D180F-3DCB-4183-9BF0-A5C6857266DE}" destId="{D7612382-5E19-4725-A393-B6DA15E336B7}" srcOrd="0" destOrd="0" presId="urn:microsoft.com/office/officeart/2005/8/layout/chevron1"/>
    <dgm:cxn modelId="{0B34CE5E-8973-4F0D-B0C7-439327AB930E}" type="presOf" srcId="{F1806BB2-C786-44CA-9F45-2385600F77D2}" destId="{43F39E75-C6AA-4C8E-891D-395B1F26AE21}" srcOrd="0" destOrd="0" presId="urn:microsoft.com/office/officeart/2005/8/layout/chevron1"/>
    <dgm:cxn modelId="{8138AE75-3BBF-4C2E-AB84-4BD7E6E34ACA}" type="presParOf" srcId="{FA8AB14F-BBE1-4370-8BB8-6E9CF233C294}" destId="{32E12C7A-4EC8-416C-A8C2-B25C48E3E8D3}" srcOrd="0" destOrd="0" presId="urn:microsoft.com/office/officeart/2005/8/layout/chevron1"/>
    <dgm:cxn modelId="{BB6FB343-143B-41A1-89C1-FE2A21EA327E}" type="presParOf" srcId="{FA8AB14F-BBE1-4370-8BB8-6E9CF233C294}" destId="{E3D37696-EFB9-4078-90C2-2C8A7298F0D3}" srcOrd="1" destOrd="0" presId="urn:microsoft.com/office/officeart/2005/8/layout/chevron1"/>
    <dgm:cxn modelId="{ED0D7469-8E4F-43EE-978D-980AB1FA6BA0}" type="presParOf" srcId="{FA8AB14F-BBE1-4370-8BB8-6E9CF233C294}" destId="{43F39E75-C6AA-4C8E-891D-395B1F26AE21}" srcOrd="2" destOrd="0" presId="urn:microsoft.com/office/officeart/2005/8/layout/chevron1"/>
    <dgm:cxn modelId="{904F4F5C-B36B-4FC7-964F-BBDD3A2714BB}" type="presParOf" srcId="{FA8AB14F-BBE1-4370-8BB8-6E9CF233C294}" destId="{CC9C3F11-E983-421D-976E-DF6F624C3352}" srcOrd="3" destOrd="0" presId="urn:microsoft.com/office/officeart/2005/8/layout/chevron1"/>
    <dgm:cxn modelId="{331FA046-5536-4D31-BD43-031BCD62659A}" type="presParOf" srcId="{FA8AB14F-BBE1-4370-8BB8-6E9CF233C294}" destId="{6F0AE48B-39EF-4682-B181-76067E663B66}" srcOrd="4" destOrd="0" presId="urn:microsoft.com/office/officeart/2005/8/layout/chevron1"/>
    <dgm:cxn modelId="{588B705A-BE03-4AC8-B2D2-C14BA5F13E96}" type="presParOf" srcId="{FA8AB14F-BBE1-4370-8BB8-6E9CF233C294}" destId="{3E8C8A2E-3B96-4FD4-B4C7-4699B62EAB2A}" srcOrd="5" destOrd="0" presId="urn:microsoft.com/office/officeart/2005/8/layout/chevron1"/>
    <dgm:cxn modelId="{BE09685F-D23C-4C1D-AF53-FA30C4FFC09B}" type="presParOf" srcId="{FA8AB14F-BBE1-4370-8BB8-6E9CF233C294}" destId="{5C2758D8-7F3A-401F-B710-6305F3BF2879}" srcOrd="6" destOrd="0" presId="urn:microsoft.com/office/officeart/2005/8/layout/chevron1"/>
    <dgm:cxn modelId="{12B5A58D-4216-4A13-B982-81BC2653556C}" type="presParOf" srcId="{FA8AB14F-BBE1-4370-8BB8-6E9CF233C294}" destId="{D9F407A3-DBFA-4EAA-9A85-058C518BDB7E}" srcOrd="7" destOrd="0" presId="urn:microsoft.com/office/officeart/2005/8/layout/chevron1"/>
    <dgm:cxn modelId="{97DB3282-EEB1-40F4-A426-6D15697A2BC4}" type="presParOf" srcId="{FA8AB14F-BBE1-4370-8BB8-6E9CF233C294}" destId="{D7612382-5E19-4725-A393-B6DA15E336B7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11A5804-D1EE-4A63-9EE9-B375EB91AA5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C51C9AA-224F-4FD1-B8CB-5AD87EFECCFB}">
      <dgm:prSet phldrT="[Texte]"/>
      <dgm:spPr>
        <a:noFill/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184CF0D8-E37A-46AC-B4B0-21809883B4EE}" type="parTrans" cxnId="{9DFA6FEC-95FE-44B5-9ECE-2B5274392034}">
      <dgm:prSet/>
      <dgm:spPr/>
      <dgm:t>
        <a:bodyPr/>
        <a:lstStyle/>
        <a:p>
          <a:endParaRPr lang="en-US"/>
        </a:p>
      </dgm:t>
    </dgm:pt>
    <dgm:pt modelId="{3B2B9455-797B-410F-9109-20D3CC142FE8}" type="sibTrans" cxnId="{9DFA6FEC-95FE-44B5-9ECE-2B5274392034}">
      <dgm:prSet/>
      <dgm:spPr/>
      <dgm:t>
        <a:bodyPr/>
        <a:lstStyle/>
        <a:p>
          <a:endParaRPr lang="en-US"/>
        </a:p>
      </dgm:t>
    </dgm:pt>
    <dgm:pt modelId="{D3FCBC6F-DF46-4B14-9A8E-A561402DA38C}">
      <dgm:prSet phldrT="[Texte]"/>
      <dgm:spPr>
        <a:solidFill>
          <a:schemeClr val="bg1"/>
        </a:solidFill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1F9A306B-512F-4D90-9978-12235599155F}" type="parTrans" cxnId="{2D5672AE-4071-4CCE-B482-D722009F0308}">
      <dgm:prSet/>
      <dgm:spPr/>
      <dgm:t>
        <a:bodyPr/>
        <a:lstStyle/>
        <a:p>
          <a:endParaRPr lang="en-US"/>
        </a:p>
      </dgm:t>
    </dgm:pt>
    <dgm:pt modelId="{14B0D120-8855-430F-BFA7-DBAB6358995C}" type="sibTrans" cxnId="{2D5672AE-4071-4CCE-B482-D722009F0308}">
      <dgm:prSet/>
      <dgm:spPr/>
      <dgm:t>
        <a:bodyPr/>
        <a:lstStyle/>
        <a:p>
          <a:endParaRPr lang="en-US"/>
        </a:p>
      </dgm:t>
    </dgm:pt>
    <dgm:pt modelId="{F1806BB2-C786-44CA-9F45-2385600F77D2}">
      <dgm:prSet phldrT="[Texte]"/>
      <dgm:spPr>
        <a:noFill/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26792DBD-C2F2-428B-B3A2-634D02327ADF}" type="parTrans" cxnId="{13EF3BC4-8446-461D-BD9A-D7A3FECEA7E7}">
      <dgm:prSet/>
      <dgm:spPr/>
      <dgm:t>
        <a:bodyPr/>
        <a:lstStyle/>
        <a:p>
          <a:endParaRPr lang="en-US"/>
        </a:p>
      </dgm:t>
    </dgm:pt>
    <dgm:pt modelId="{C5BEDBD6-26BE-4FFA-AED3-2F6586B62D3D}" type="sibTrans" cxnId="{13EF3BC4-8446-461D-BD9A-D7A3FECEA7E7}">
      <dgm:prSet/>
      <dgm:spPr/>
      <dgm:t>
        <a:bodyPr/>
        <a:lstStyle/>
        <a:p>
          <a:endParaRPr lang="en-US"/>
        </a:p>
      </dgm:t>
    </dgm:pt>
    <dgm:pt modelId="{D0C7A6B1-DA5B-4E42-8D5C-5A74D2D9EEFC}">
      <dgm:prSet phldrT="[Texte]"/>
      <dgm:spPr>
        <a:solidFill>
          <a:schemeClr val="tx1"/>
        </a:solidFill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16C11D7E-B898-4B69-9D32-52C2CDC280A8}" type="parTrans" cxnId="{9AE5948A-66A0-40AF-B670-0DE940C1DEE4}">
      <dgm:prSet/>
      <dgm:spPr/>
      <dgm:t>
        <a:bodyPr/>
        <a:lstStyle/>
        <a:p>
          <a:endParaRPr lang="en-US"/>
        </a:p>
      </dgm:t>
    </dgm:pt>
    <dgm:pt modelId="{60EF2C0F-09DC-41FD-96A4-3BDD243E01AF}" type="sibTrans" cxnId="{9AE5948A-66A0-40AF-B670-0DE940C1DEE4}">
      <dgm:prSet/>
      <dgm:spPr/>
      <dgm:t>
        <a:bodyPr/>
        <a:lstStyle/>
        <a:p>
          <a:endParaRPr lang="en-US"/>
        </a:p>
      </dgm:t>
    </dgm:pt>
    <dgm:pt modelId="{F98D180F-3DCB-4183-9BF0-A5C6857266DE}">
      <dgm:prSet phldrT="[Texte]"/>
      <dgm:spPr>
        <a:noFill/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A97EDCEC-C6A6-491C-BA72-021E7D9DD0B8}" type="parTrans" cxnId="{D97DF247-5E3C-47C0-B780-C89C7ABC8464}">
      <dgm:prSet/>
      <dgm:spPr/>
      <dgm:t>
        <a:bodyPr/>
        <a:lstStyle/>
        <a:p>
          <a:endParaRPr lang="en-US"/>
        </a:p>
      </dgm:t>
    </dgm:pt>
    <dgm:pt modelId="{BFBF82AC-1081-4D23-A45E-8DEA910B669D}" type="sibTrans" cxnId="{D97DF247-5E3C-47C0-B780-C89C7ABC8464}">
      <dgm:prSet/>
      <dgm:spPr/>
      <dgm:t>
        <a:bodyPr/>
        <a:lstStyle/>
        <a:p>
          <a:endParaRPr lang="en-US"/>
        </a:p>
      </dgm:t>
    </dgm:pt>
    <dgm:pt modelId="{FA8AB14F-BBE1-4370-8BB8-6E9CF233C294}" type="pres">
      <dgm:prSet presAssocID="{911A5804-D1EE-4A63-9EE9-B375EB91AA57}" presName="Name0" presStyleCnt="0">
        <dgm:presLayoutVars>
          <dgm:dir/>
          <dgm:animLvl val="lvl"/>
          <dgm:resizeHandles val="exact"/>
        </dgm:presLayoutVars>
      </dgm:prSet>
      <dgm:spPr/>
    </dgm:pt>
    <dgm:pt modelId="{32E12C7A-4EC8-416C-A8C2-B25C48E3E8D3}" type="pres">
      <dgm:prSet presAssocID="{0C51C9AA-224F-4FD1-B8CB-5AD87EFECCFB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D37696-EFB9-4078-90C2-2C8A7298F0D3}" type="pres">
      <dgm:prSet presAssocID="{3B2B9455-797B-410F-9109-20D3CC142FE8}" presName="parTxOnlySpace" presStyleCnt="0"/>
      <dgm:spPr/>
    </dgm:pt>
    <dgm:pt modelId="{43F39E75-C6AA-4C8E-891D-395B1F26AE21}" type="pres">
      <dgm:prSet presAssocID="{F1806BB2-C786-44CA-9F45-2385600F77D2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9C3F11-E983-421D-976E-DF6F624C3352}" type="pres">
      <dgm:prSet presAssocID="{C5BEDBD6-26BE-4FFA-AED3-2F6586B62D3D}" presName="parTxOnlySpace" presStyleCnt="0"/>
      <dgm:spPr/>
    </dgm:pt>
    <dgm:pt modelId="{6F0AE48B-39EF-4682-B181-76067E663B66}" type="pres">
      <dgm:prSet presAssocID="{D3FCBC6F-DF46-4B14-9A8E-A561402DA38C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8C8A2E-3B96-4FD4-B4C7-4699B62EAB2A}" type="pres">
      <dgm:prSet presAssocID="{14B0D120-8855-430F-BFA7-DBAB6358995C}" presName="parTxOnlySpace" presStyleCnt="0"/>
      <dgm:spPr/>
    </dgm:pt>
    <dgm:pt modelId="{5C2758D8-7F3A-401F-B710-6305F3BF2879}" type="pres">
      <dgm:prSet presAssocID="{D0C7A6B1-DA5B-4E42-8D5C-5A74D2D9EEFC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F407A3-DBFA-4EAA-9A85-058C518BDB7E}" type="pres">
      <dgm:prSet presAssocID="{60EF2C0F-09DC-41FD-96A4-3BDD243E01AF}" presName="parTxOnlySpace" presStyleCnt="0"/>
      <dgm:spPr/>
    </dgm:pt>
    <dgm:pt modelId="{D7612382-5E19-4725-A393-B6DA15E336B7}" type="pres">
      <dgm:prSet presAssocID="{F98D180F-3DCB-4183-9BF0-A5C6857266DE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68199B5-7C34-4AF7-BB54-23678C98FEC9}" type="presOf" srcId="{D3FCBC6F-DF46-4B14-9A8E-A561402DA38C}" destId="{6F0AE48B-39EF-4682-B181-76067E663B66}" srcOrd="0" destOrd="0" presId="urn:microsoft.com/office/officeart/2005/8/layout/chevron1"/>
    <dgm:cxn modelId="{9FE77472-457B-4D6F-8668-7618B03A0E33}" type="presOf" srcId="{D0C7A6B1-DA5B-4E42-8D5C-5A74D2D9EEFC}" destId="{5C2758D8-7F3A-401F-B710-6305F3BF2879}" srcOrd="0" destOrd="0" presId="urn:microsoft.com/office/officeart/2005/8/layout/chevron1"/>
    <dgm:cxn modelId="{9D91D146-22D1-4A54-92EB-3AC35F2877BC}" type="presOf" srcId="{911A5804-D1EE-4A63-9EE9-B375EB91AA57}" destId="{FA8AB14F-BBE1-4370-8BB8-6E9CF233C294}" srcOrd="0" destOrd="0" presId="urn:microsoft.com/office/officeart/2005/8/layout/chevron1"/>
    <dgm:cxn modelId="{2D5672AE-4071-4CCE-B482-D722009F0308}" srcId="{911A5804-D1EE-4A63-9EE9-B375EB91AA57}" destId="{D3FCBC6F-DF46-4B14-9A8E-A561402DA38C}" srcOrd="2" destOrd="0" parTransId="{1F9A306B-512F-4D90-9978-12235599155F}" sibTransId="{14B0D120-8855-430F-BFA7-DBAB6358995C}"/>
    <dgm:cxn modelId="{9DFA6FEC-95FE-44B5-9ECE-2B5274392034}" srcId="{911A5804-D1EE-4A63-9EE9-B375EB91AA57}" destId="{0C51C9AA-224F-4FD1-B8CB-5AD87EFECCFB}" srcOrd="0" destOrd="0" parTransId="{184CF0D8-E37A-46AC-B4B0-21809883B4EE}" sibTransId="{3B2B9455-797B-410F-9109-20D3CC142FE8}"/>
    <dgm:cxn modelId="{13EF3BC4-8446-461D-BD9A-D7A3FECEA7E7}" srcId="{911A5804-D1EE-4A63-9EE9-B375EB91AA57}" destId="{F1806BB2-C786-44CA-9F45-2385600F77D2}" srcOrd="1" destOrd="0" parTransId="{26792DBD-C2F2-428B-B3A2-634D02327ADF}" sibTransId="{C5BEDBD6-26BE-4FFA-AED3-2F6586B62D3D}"/>
    <dgm:cxn modelId="{D97DF247-5E3C-47C0-B780-C89C7ABC8464}" srcId="{911A5804-D1EE-4A63-9EE9-B375EB91AA57}" destId="{F98D180F-3DCB-4183-9BF0-A5C6857266DE}" srcOrd="4" destOrd="0" parTransId="{A97EDCEC-C6A6-491C-BA72-021E7D9DD0B8}" sibTransId="{BFBF82AC-1081-4D23-A45E-8DEA910B669D}"/>
    <dgm:cxn modelId="{7D31E4D5-C574-4A94-8ECC-B73C7CB7A0FE}" type="presOf" srcId="{0C51C9AA-224F-4FD1-B8CB-5AD87EFECCFB}" destId="{32E12C7A-4EC8-416C-A8C2-B25C48E3E8D3}" srcOrd="0" destOrd="0" presId="urn:microsoft.com/office/officeart/2005/8/layout/chevron1"/>
    <dgm:cxn modelId="{50415871-DF19-4F48-98C1-1CECA4486061}" type="presOf" srcId="{F1806BB2-C786-44CA-9F45-2385600F77D2}" destId="{43F39E75-C6AA-4C8E-891D-395B1F26AE21}" srcOrd="0" destOrd="0" presId="urn:microsoft.com/office/officeart/2005/8/layout/chevron1"/>
    <dgm:cxn modelId="{1A34DA51-4485-4C57-B688-3A6FF1972069}" type="presOf" srcId="{F98D180F-3DCB-4183-9BF0-A5C6857266DE}" destId="{D7612382-5E19-4725-A393-B6DA15E336B7}" srcOrd="0" destOrd="0" presId="urn:microsoft.com/office/officeart/2005/8/layout/chevron1"/>
    <dgm:cxn modelId="{9AE5948A-66A0-40AF-B670-0DE940C1DEE4}" srcId="{911A5804-D1EE-4A63-9EE9-B375EB91AA57}" destId="{D0C7A6B1-DA5B-4E42-8D5C-5A74D2D9EEFC}" srcOrd="3" destOrd="0" parTransId="{16C11D7E-B898-4B69-9D32-52C2CDC280A8}" sibTransId="{60EF2C0F-09DC-41FD-96A4-3BDD243E01AF}"/>
    <dgm:cxn modelId="{74D79CB6-F963-4E23-B16D-E54A39BF1C31}" type="presParOf" srcId="{FA8AB14F-BBE1-4370-8BB8-6E9CF233C294}" destId="{32E12C7A-4EC8-416C-A8C2-B25C48E3E8D3}" srcOrd="0" destOrd="0" presId="urn:microsoft.com/office/officeart/2005/8/layout/chevron1"/>
    <dgm:cxn modelId="{06F2E687-B62A-4261-BEDA-19AE8E495CB3}" type="presParOf" srcId="{FA8AB14F-BBE1-4370-8BB8-6E9CF233C294}" destId="{E3D37696-EFB9-4078-90C2-2C8A7298F0D3}" srcOrd="1" destOrd="0" presId="urn:microsoft.com/office/officeart/2005/8/layout/chevron1"/>
    <dgm:cxn modelId="{DD2C7E3E-44E8-47CC-AC85-A27D5308EB29}" type="presParOf" srcId="{FA8AB14F-BBE1-4370-8BB8-6E9CF233C294}" destId="{43F39E75-C6AA-4C8E-891D-395B1F26AE21}" srcOrd="2" destOrd="0" presId="urn:microsoft.com/office/officeart/2005/8/layout/chevron1"/>
    <dgm:cxn modelId="{6645F022-C5DC-4B83-BA57-2098CEAF2D91}" type="presParOf" srcId="{FA8AB14F-BBE1-4370-8BB8-6E9CF233C294}" destId="{CC9C3F11-E983-421D-976E-DF6F624C3352}" srcOrd="3" destOrd="0" presId="urn:microsoft.com/office/officeart/2005/8/layout/chevron1"/>
    <dgm:cxn modelId="{E0DFD841-9700-47A8-B78C-D921751C4B2A}" type="presParOf" srcId="{FA8AB14F-BBE1-4370-8BB8-6E9CF233C294}" destId="{6F0AE48B-39EF-4682-B181-76067E663B66}" srcOrd="4" destOrd="0" presId="urn:microsoft.com/office/officeart/2005/8/layout/chevron1"/>
    <dgm:cxn modelId="{1BF01945-2FC3-40E2-B9F5-09BD7941AA86}" type="presParOf" srcId="{FA8AB14F-BBE1-4370-8BB8-6E9CF233C294}" destId="{3E8C8A2E-3B96-4FD4-B4C7-4699B62EAB2A}" srcOrd="5" destOrd="0" presId="urn:microsoft.com/office/officeart/2005/8/layout/chevron1"/>
    <dgm:cxn modelId="{6E94327E-CEDF-4A26-910C-F8EFE8EAA81A}" type="presParOf" srcId="{FA8AB14F-BBE1-4370-8BB8-6E9CF233C294}" destId="{5C2758D8-7F3A-401F-B710-6305F3BF2879}" srcOrd="6" destOrd="0" presId="urn:microsoft.com/office/officeart/2005/8/layout/chevron1"/>
    <dgm:cxn modelId="{E968C412-49ED-4B2E-B744-A8E9DA7C9B8F}" type="presParOf" srcId="{FA8AB14F-BBE1-4370-8BB8-6E9CF233C294}" destId="{D9F407A3-DBFA-4EAA-9A85-058C518BDB7E}" srcOrd="7" destOrd="0" presId="urn:microsoft.com/office/officeart/2005/8/layout/chevron1"/>
    <dgm:cxn modelId="{438021CE-9001-43C8-88B8-5E798C6B91B1}" type="presParOf" srcId="{FA8AB14F-BBE1-4370-8BB8-6E9CF233C294}" destId="{D7612382-5E19-4725-A393-B6DA15E336B7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11A5804-D1EE-4A63-9EE9-B375EB91AA5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C51C9AA-224F-4FD1-B8CB-5AD87EFECCFB}">
      <dgm:prSet phldrT="[Texte]"/>
      <dgm:spPr>
        <a:noFill/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184CF0D8-E37A-46AC-B4B0-21809883B4EE}" type="parTrans" cxnId="{9DFA6FEC-95FE-44B5-9ECE-2B5274392034}">
      <dgm:prSet/>
      <dgm:spPr/>
      <dgm:t>
        <a:bodyPr/>
        <a:lstStyle/>
        <a:p>
          <a:endParaRPr lang="en-US"/>
        </a:p>
      </dgm:t>
    </dgm:pt>
    <dgm:pt modelId="{3B2B9455-797B-410F-9109-20D3CC142FE8}" type="sibTrans" cxnId="{9DFA6FEC-95FE-44B5-9ECE-2B5274392034}">
      <dgm:prSet/>
      <dgm:spPr/>
      <dgm:t>
        <a:bodyPr/>
        <a:lstStyle/>
        <a:p>
          <a:endParaRPr lang="en-US"/>
        </a:p>
      </dgm:t>
    </dgm:pt>
    <dgm:pt modelId="{D3FCBC6F-DF46-4B14-9A8E-A561402DA38C}">
      <dgm:prSet phldrT="[Texte]"/>
      <dgm:spPr>
        <a:solidFill>
          <a:schemeClr val="bg1"/>
        </a:solidFill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1F9A306B-512F-4D90-9978-12235599155F}" type="parTrans" cxnId="{2D5672AE-4071-4CCE-B482-D722009F0308}">
      <dgm:prSet/>
      <dgm:spPr/>
      <dgm:t>
        <a:bodyPr/>
        <a:lstStyle/>
        <a:p>
          <a:endParaRPr lang="en-US"/>
        </a:p>
      </dgm:t>
    </dgm:pt>
    <dgm:pt modelId="{14B0D120-8855-430F-BFA7-DBAB6358995C}" type="sibTrans" cxnId="{2D5672AE-4071-4CCE-B482-D722009F0308}">
      <dgm:prSet/>
      <dgm:spPr/>
      <dgm:t>
        <a:bodyPr/>
        <a:lstStyle/>
        <a:p>
          <a:endParaRPr lang="en-US"/>
        </a:p>
      </dgm:t>
    </dgm:pt>
    <dgm:pt modelId="{F1806BB2-C786-44CA-9F45-2385600F77D2}">
      <dgm:prSet phldrT="[Texte]"/>
      <dgm:spPr>
        <a:noFill/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26792DBD-C2F2-428B-B3A2-634D02327ADF}" type="parTrans" cxnId="{13EF3BC4-8446-461D-BD9A-D7A3FECEA7E7}">
      <dgm:prSet/>
      <dgm:spPr/>
      <dgm:t>
        <a:bodyPr/>
        <a:lstStyle/>
        <a:p>
          <a:endParaRPr lang="en-US"/>
        </a:p>
      </dgm:t>
    </dgm:pt>
    <dgm:pt modelId="{C5BEDBD6-26BE-4FFA-AED3-2F6586B62D3D}" type="sibTrans" cxnId="{13EF3BC4-8446-461D-BD9A-D7A3FECEA7E7}">
      <dgm:prSet/>
      <dgm:spPr/>
      <dgm:t>
        <a:bodyPr/>
        <a:lstStyle/>
        <a:p>
          <a:endParaRPr lang="en-US"/>
        </a:p>
      </dgm:t>
    </dgm:pt>
    <dgm:pt modelId="{D0C7A6B1-DA5B-4E42-8D5C-5A74D2D9EEFC}">
      <dgm:prSet phldrT="[Texte]"/>
      <dgm:spPr>
        <a:solidFill>
          <a:schemeClr val="tx1"/>
        </a:solidFill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16C11D7E-B898-4B69-9D32-52C2CDC280A8}" type="parTrans" cxnId="{9AE5948A-66A0-40AF-B670-0DE940C1DEE4}">
      <dgm:prSet/>
      <dgm:spPr/>
      <dgm:t>
        <a:bodyPr/>
        <a:lstStyle/>
        <a:p>
          <a:endParaRPr lang="en-US"/>
        </a:p>
      </dgm:t>
    </dgm:pt>
    <dgm:pt modelId="{60EF2C0F-09DC-41FD-96A4-3BDD243E01AF}" type="sibTrans" cxnId="{9AE5948A-66A0-40AF-B670-0DE940C1DEE4}">
      <dgm:prSet/>
      <dgm:spPr/>
      <dgm:t>
        <a:bodyPr/>
        <a:lstStyle/>
        <a:p>
          <a:endParaRPr lang="en-US"/>
        </a:p>
      </dgm:t>
    </dgm:pt>
    <dgm:pt modelId="{F98D180F-3DCB-4183-9BF0-A5C6857266DE}">
      <dgm:prSet phldrT="[Texte]"/>
      <dgm:spPr>
        <a:noFill/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A97EDCEC-C6A6-491C-BA72-021E7D9DD0B8}" type="parTrans" cxnId="{D97DF247-5E3C-47C0-B780-C89C7ABC8464}">
      <dgm:prSet/>
      <dgm:spPr/>
      <dgm:t>
        <a:bodyPr/>
        <a:lstStyle/>
        <a:p>
          <a:endParaRPr lang="en-US"/>
        </a:p>
      </dgm:t>
    </dgm:pt>
    <dgm:pt modelId="{BFBF82AC-1081-4D23-A45E-8DEA910B669D}" type="sibTrans" cxnId="{D97DF247-5E3C-47C0-B780-C89C7ABC8464}">
      <dgm:prSet/>
      <dgm:spPr/>
      <dgm:t>
        <a:bodyPr/>
        <a:lstStyle/>
        <a:p>
          <a:endParaRPr lang="en-US"/>
        </a:p>
      </dgm:t>
    </dgm:pt>
    <dgm:pt modelId="{FA8AB14F-BBE1-4370-8BB8-6E9CF233C294}" type="pres">
      <dgm:prSet presAssocID="{911A5804-D1EE-4A63-9EE9-B375EB91AA57}" presName="Name0" presStyleCnt="0">
        <dgm:presLayoutVars>
          <dgm:dir/>
          <dgm:animLvl val="lvl"/>
          <dgm:resizeHandles val="exact"/>
        </dgm:presLayoutVars>
      </dgm:prSet>
      <dgm:spPr/>
    </dgm:pt>
    <dgm:pt modelId="{32E12C7A-4EC8-416C-A8C2-B25C48E3E8D3}" type="pres">
      <dgm:prSet presAssocID="{0C51C9AA-224F-4FD1-B8CB-5AD87EFECCFB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D37696-EFB9-4078-90C2-2C8A7298F0D3}" type="pres">
      <dgm:prSet presAssocID="{3B2B9455-797B-410F-9109-20D3CC142FE8}" presName="parTxOnlySpace" presStyleCnt="0"/>
      <dgm:spPr/>
    </dgm:pt>
    <dgm:pt modelId="{43F39E75-C6AA-4C8E-891D-395B1F26AE21}" type="pres">
      <dgm:prSet presAssocID="{F1806BB2-C786-44CA-9F45-2385600F77D2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9C3F11-E983-421D-976E-DF6F624C3352}" type="pres">
      <dgm:prSet presAssocID="{C5BEDBD6-26BE-4FFA-AED3-2F6586B62D3D}" presName="parTxOnlySpace" presStyleCnt="0"/>
      <dgm:spPr/>
    </dgm:pt>
    <dgm:pt modelId="{6F0AE48B-39EF-4682-B181-76067E663B66}" type="pres">
      <dgm:prSet presAssocID="{D3FCBC6F-DF46-4B14-9A8E-A561402DA38C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8C8A2E-3B96-4FD4-B4C7-4699B62EAB2A}" type="pres">
      <dgm:prSet presAssocID="{14B0D120-8855-430F-BFA7-DBAB6358995C}" presName="parTxOnlySpace" presStyleCnt="0"/>
      <dgm:spPr/>
    </dgm:pt>
    <dgm:pt modelId="{5C2758D8-7F3A-401F-B710-6305F3BF2879}" type="pres">
      <dgm:prSet presAssocID="{D0C7A6B1-DA5B-4E42-8D5C-5A74D2D9EEFC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F407A3-DBFA-4EAA-9A85-058C518BDB7E}" type="pres">
      <dgm:prSet presAssocID="{60EF2C0F-09DC-41FD-96A4-3BDD243E01AF}" presName="parTxOnlySpace" presStyleCnt="0"/>
      <dgm:spPr/>
    </dgm:pt>
    <dgm:pt modelId="{D7612382-5E19-4725-A393-B6DA15E336B7}" type="pres">
      <dgm:prSet presAssocID="{F98D180F-3DCB-4183-9BF0-A5C6857266DE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579BD8B-2D3E-4CAB-9F65-EF7B06EFA579}" type="presOf" srcId="{F98D180F-3DCB-4183-9BF0-A5C6857266DE}" destId="{D7612382-5E19-4725-A393-B6DA15E336B7}" srcOrd="0" destOrd="0" presId="urn:microsoft.com/office/officeart/2005/8/layout/chevron1"/>
    <dgm:cxn modelId="{9DFA6FEC-95FE-44B5-9ECE-2B5274392034}" srcId="{911A5804-D1EE-4A63-9EE9-B375EB91AA57}" destId="{0C51C9AA-224F-4FD1-B8CB-5AD87EFECCFB}" srcOrd="0" destOrd="0" parTransId="{184CF0D8-E37A-46AC-B4B0-21809883B4EE}" sibTransId="{3B2B9455-797B-410F-9109-20D3CC142FE8}"/>
    <dgm:cxn modelId="{2D5672AE-4071-4CCE-B482-D722009F0308}" srcId="{911A5804-D1EE-4A63-9EE9-B375EB91AA57}" destId="{D3FCBC6F-DF46-4B14-9A8E-A561402DA38C}" srcOrd="2" destOrd="0" parTransId="{1F9A306B-512F-4D90-9978-12235599155F}" sibTransId="{14B0D120-8855-430F-BFA7-DBAB6358995C}"/>
    <dgm:cxn modelId="{13EF3BC4-8446-461D-BD9A-D7A3FECEA7E7}" srcId="{911A5804-D1EE-4A63-9EE9-B375EB91AA57}" destId="{F1806BB2-C786-44CA-9F45-2385600F77D2}" srcOrd="1" destOrd="0" parTransId="{26792DBD-C2F2-428B-B3A2-634D02327ADF}" sibTransId="{C5BEDBD6-26BE-4FFA-AED3-2F6586B62D3D}"/>
    <dgm:cxn modelId="{D97DF247-5E3C-47C0-B780-C89C7ABC8464}" srcId="{911A5804-D1EE-4A63-9EE9-B375EB91AA57}" destId="{F98D180F-3DCB-4183-9BF0-A5C6857266DE}" srcOrd="4" destOrd="0" parTransId="{A97EDCEC-C6A6-491C-BA72-021E7D9DD0B8}" sibTransId="{BFBF82AC-1081-4D23-A45E-8DEA910B669D}"/>
    <dgm:cxn modelId="{853B0D71-352F-4EF8-BFB2-42A9C029DA6E}" type="presOf" srcId="{D3FCBC6F-DF46-4B14-9A8E-A561402DA38C}" destId="{6F0AE48B-39EF-4682-B181-76067E663B66}" srcOrd="0" destOrd="0" presId="urn:microsoft.com/office/officeart/2005/8/layout/chevron1"/>
    <dgm:cxn modelId="{4481C49D-667F-4546-A739-BD6DA0345EE1}" type="presOf" srcId="{F1806BB2-C786-44CA-9F45-2385600F77D2}" destId="{43F39E75-C6AA-4C8E-891D-395B1F26AE21}" srcOrd="0" destOrd="0" presId="urn:microsoft.com/office/officeart/2005/8/layout/chevron1"/>
    <dgm:cxn modelId="{F217111A-5C60-44AA-B4AC-82E7A080B69B}" type="presOf" srcId="{911A5804-D1EE-4A63-9EE9-B375EB91AA57}" destId="{FA8AB14F-BBE1-4370-8BB8-6E9CF233C294}" srcOrd="0" destOrd="0" presId="urn:microsoft.com/office/officeart/2005/8/layout/chevron1"/>
    <dgm:cxn modelId="{69494D36-FB36-4F3F-A498-C77F2E6D9827}" type="presOf" srcId="{0C51C9AA-224F-4FD1-B8CB-5AD87EFECCFB}" destId="{32E12C7A-4EC8-416C-A8C2-B25C48E3E8D3}" srcOrd="0" destOrd="0" presId="urn:microsoft.com/office/officeart/2005/8/layout/chevron1"/>
    <dgm:cxn modelId="{EA2C87F5-04CD-4FBE-A8CC-5F5FC45BABFD}" type="presOf" srcId="{D0C7A6B1-DA5B-4E42-8D5C-5A74D2D9EEFC}" destId="{5C2758D8-7F3A-401F-B710-6305F3BF2879}" srcOrd="0" destOrd="0" presId="urn:microsoft.com/office/officeart/2005/8/layout/chevron1"/>
    <dgm:cxn modelId="{9AE5948A-66A0-40AF-B670-0DE940C1DEE4}" srcId="{911A5804-D1EE-4A63-9EE9-B375EB91AA57}" destId="{D0C7A6B1-DA5B-4E42-8D5C-5A74D2D9EEFC}" srcOrd="3" destOrd="0" parTransId="{16C11D7E-B898-4B69-9D32-52C2CDC280A8}" sibTransId="{60EF2C0F-09DC-41FD-96A4-3BDD243E01AF}"/>
    <dgm:cxn modelId="{789F769D-C83D-4D36-B8D8-0D1D9CCE16A3}" type="presParOf" srcId="{FA8AB14F-BBE1-4370-8BB8-6E9CF233C294}" destId="{32E12C7A-4EC8-416C-A8C2-B25C48E3E8D3}" srcOrd="0" destOrd="0" presId="urn:microsoft.com/office/officeart/2005/8/layout/chevron1"/>
    <dgm:cxn modelId="{C1DCD3E9-C1F4-4FCA-A422-312186652B17}" type="presParOf" srcId="{FA8AB14F-BBE1-4370-8BB8-6E9CF233C294}" destId="{E3D37696-EFB9-4078-90C2-2C8A7298F0D3}" srcOrd="1" destOrd="0" presId="urn:microsoft.com/office/officeart/2005/8/layout/chevron1"/>
    <dgm:cxn modelId="{02732373-D50F-435F-942B-3FE51033FF93}" type="presParOf" srcId="{FA8AB14F-BBE1-4370-8BB8-6E9CF233C294}" destId="{43F39E75-C6AA-4C8E-891D-395B1F26AE21}" srcOrd="2" destOrd="0" presId="urn:microsoft.com/office/officeart/2005/8/layout/chevron1"/>
    <dgm:cxn modelId="{80B9DAF4-422C-4420-97CD-5D0664CDB3FC}" type="presParOf" srcId="{FA8AB14F-BBE1-4370-8BB8-6E9CF233C294}" destId="{CC9C3F11-E983-421D-976E-DF6F624C3352}" srcOrd="3" destOrd="0" presId="urn:microsoft.com/office/officeart/2005/8/layout/chevron1"/>
    <dgm:cxn modelId="{3C256426-2DFC-48C0-8000-356A78E5304D}" type="presParOf" srcId="{FA8AB14F-BBE1-4370-8BB8-6E9CF233C294}" destId="{6F0AE48B-39EF-4682-B181-76067E663B66}" srcOrd="4" destOrd="0" presId="urn:microsoft.com/office/officeart/2005/8/layout/chevron1"/>
    <dgm:cxn modelId="{1924AF12-2903-4A23-BD67-DD0746EDA5E0}" type="presParOf" srcId="{FA8AB14F-BBE1-4370-8BB8-6E9CF233C294}" destId="{3E8C8A2E-3B96-4FD4-B4C7-4699B62EAB2A}" srcOrd="5" destOrd="0" presId="urn:microsoft.com/office/officeart/2005/8/layout/chevron1"/>
    <dgm:cxn modelId="{6D671942-2799-4016-B42E-EB3F182864BB}" type="presParOf" srcId="{FA8AB14F-BBE1-4370-8BB8-6E9CF233C294}" destId="{5C2758D8-7F3A-401F-B710-6305F3BF2879}" srcOrd="6" destOrd="0" presId="urn:microsoft.com/office/officeart/2005/8/layout/chevron1"/>
    <dgm:cxn modelId="{1A779650-38FE-467E-AFDB-4C6BECD0225D}" type="presParOf" srcId="{FA8AB14F-BBE1-4370-8BB8-6E9CF233C294}" destId="{D9F407A3-DBFA-4EAA-9A85-058C518BDB7E}" srcOrd="7" destOrd="0" presId="urn:microsoft.com/office/officeart/2005/8/layout/chevron1"/>
    <dgm:cxn modelId="{C1896763-644E-4DD5-AD8E-9C4E35178897}" type="presParOf" srcId="{FA8AB14F-BBE1-4370-8BB8-6E9CF233C294}" destId="{D7612382-5E19-4725-A393-B6DA15E336B7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11A5804-D1EE-4A63-9EE9-B375EB91AA5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C51C9AA-224F-4FD1-B8CB-5AD87EFECCFB}">
      <dgm:prSet phldrT="[Texte]"/>
      <dgm:spPr>
        <a:noFill/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184CF0D8-E37A-46AC-B4B0-21809883B4EE}" type="parTrans" cxnId="{9DFA6FEC-95FE-44B5-9ECE-2B5274392034}">
      <dgm:prSet/>
      <dgm:spPr/>
      <dgm:t>
        <a:bodyPr/>
        <a:lstStyle/>
        <a:p>
          <a:endParaRPr lang="en-US"/>
        </a:p>
      </dgm:t>
    </dgm:pt>
    <dgm:pt modelId="{3B2B9455-797B-410F-9109-20D3CC142FE8}" type="sibTrans" cxnId="{9DFA6FEC-95FE-44B5-9ECE-2B5274392034}">
      <dgm:prSet/>
      <dgm:spPr/>
      <dgm:t>
        <a:bodyPr/>
        <a:lstStyle/>
        <a:p>
          <a:endParaRPr lang="en-US"/>
        </a:p>
      </dgm:t>
    </dgm:pt>
    <dgm:pt modelId="{D3FCBC6F-DF46-4B14-9A8E-A561402DA38C}">
      <dgm:prSet phldrT="[Texte]"/>
      <dgm:spPr>
        <a:solidFill>
          <a:schemeClr val="bg1"/>
        </a:solidFill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1F9A306B-512F-4D90-9978-12235599155F}" type="parTrans" cxnId="{2D5672AE-4071-4CCE-B482-D722009F0308}">
      <dgm:prSet/>
      <dgm:spPr/>
      <dgm:t>
        <a:bodyPr/>
        <a:lstStyle/>
        <a:p>
          <a:endParaRPr lang="en-US"/>
        </a:p>
      </dgm:t>
    </dgm:pt>
    <dgm:pt modelId="{14B0D120-8855-430F-BFA7-DBAB6358995C}" type="sibTrans" cxnId="{2D5672AE-4071-4CCE-B482-D722009F0308}">
      <dgm:prSet/>
      <dgm:spPr/>
      <dgm:t>
        <a:bodyPr/>
        <a:lstStyle/>
        <a:p>
          <a:endParaRPr lang="en-US"/>
        </a:p>
      </dgm:t>
    </dgm:pt>
    <dgm:pt modelId="{F1806BB2-C786-44CA-9F45-2385600F77D2}">
      <dgm:prSet phldrT="[Texte]"/>
      <dgm:spPr>
        <a:noFill/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26792DBD-C2F2-428B-B3A2-634D02327ADF}" type="parTrans" cxnId="{13EF3BC4-8446-461D-BD9A-D7A3FECEA7E7}">
      <dgm:prSet/>
      <dgm:spPr/>
      <dgm:t>
        <a:bodyPr/>
        <a:lstStyle/>
        <a:p>
          <a:endParaRPr lang="en-US"/>
        </a:p>
      </dgm:t>
    </dgm:pt>
    <dgm:pt modelId="{C5BEDBD6-26BE-4FFA-AED3-2F6586B62D3D}" type="sibTrans" cxnId="{13EF3BC4-8446-461D-BD9A-D7A3FECEA7E7}">
      <dgm:prSet/>
      <dgm:spPr/>
      <dgm:t>
        <a:bodyPr/>
        <a:lstStyle/>
        <a:p>
          <a:endParaRPr lang="en-US"/>
        </a:p>
      </dgm:t>
    </dgm:pt>
    <dgm:pt modelId="{D0C7A6B1-DA5B-4E42-8D5C-5A74D2D9EEFC}">
      <dgm:prSet phldrT="[Texte]"/>
      <dgm:spPr>
        <a:solidFill>
          <a:schemeClr val="bg1"/>
        </a:solidFill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16C11D7E-B898-4B69-9D32-52C2CDC280A8}" type="parTrans" cxnId="{9AE5948A-66A0-40AF-B670-0DE940C1DEE4}">
      <dgm:prSet/>
      <dgm:spPr/>
      <dgm:t>
        <a:bodyPr/>
        <a:lstStyle/>
        <a:p>
          <a:endParaRPr lang="en-US"/>
        </a:p>
      </dgm:t>
    </dgm:pt>
    <dgm:pt modelId="{60EF2C0F-09DC-41FD-96A4-3BDD243E01AF}" type="sibTrans" cxnId="{9AE5948A-66A0-40AF-B670-0DE940C1DEE4}">
      <dgm:prSet/>
      <dgm:spPr/>
      <dgm:t>
        <a:bodyPr/>
        <a:lstStyle/>
        <a:p>
          <a:endParaRPr lang="en-US"/>
        </a:p>
      </dgm:t>
    </dgm:pt>
    <dgm:pt modelId="{F98D180F-3DCB-4183-9BF0-A5C6857266DE}">
      <dgm:prSet phldrT="[Texte]"/>
      <dgm:spPr>
        <a:solidFill>
          <a:schemeClr val="tx1"/>
        </a:solidFill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A97EDCEC-C6A6-491C-BA72-021E7D9DD0B8}" type="parTrans" cxnId="{D97DF247-5E3C-47C0-B780-C89C7ABC8464}">
      <dgm:prSet/>
      <dgm:spPr/>
      <dgm:t>
        <a:bodyPr/>
        <a:lstStyle/>
        <a:p>
          <a:endParaRPr lang="en-US"/>
        </a:p>
      </dgm:t>
    </dgm:pt>
    <dgm:pt modelId="{BFBF82AC-1081-4D23-A45E-8DEA910B669D}" type="sibTrans" cxnId="{D97DF247-5E3C-47C0-B780-C89C7ABC8464}">
      <dgm:prSet/>
      <dgm:spPr/>
      <dgm:t>
        <a:bodyPr/>
        <a:lstStyle/>
        <a:p>
          <a:endParaRPr lang="en-US"/>
        </a:p>
      </dgm:t>
    </dgm:pt>
    <dgm:pt modelId="{FA8AB14F-BBE1-4370-8BB8-6E9CF233C294}" type="pres">
      <dgm:prSet presAssocID="{911A5804-D1EE-4A63-9EE9-B375EB91AA57}" presName="Name0" presStyleCnt="0">
        <dgm:presLayoutVars>
          <dgm:dir/>
          <dgm:animLvl val="lvl"/>
          <dgm:resizeHandles val="exact"/>
        </dgm:presLayoutVars>
      </dgm:prSet>
      <dgm:spPr/>
    </dgm:pt>
    <dgm:pt modelId="{32E12C7A-4EC8-416C-A8C2-B25C48E3E8D3}" type="pres">
      <dgm:prSet presAssocID="{0C51C9AA-224F-4FD1-B8CB-5AD87EFECCFB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D37696-EFB9-4078-90C2-2C8A7298F0D3}" type="pres">
      <dgm:prSet presAssocID="{3B2B9455-797B-410F-9109-20D3CC142FE8}" presName="parTxOnlySpace" presStyleCnt="0"/>
      <dgm:spPr/>
    </dgm:pt>
    <dgm:pt modelId="{43F39E75-C6AA-4C8E-891D-395B1F26AE21}" type="pres">
      <dgm:prSet presAssocID="{F1806BB2-C786-44CA-9F45-2385600F77D2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9C3F11-E983-421D-976E-DF6F624C3352}" type="pres">
      <dgm:prSet presAssocID="{C5BEDBD6-26BE-4FFA-AED3-2F6586B62D3D}" presName="parTxOnlySpace" presStyleCnt="0"/>
      <dgm:spPr/>
    </dgm:pt>
    <dgm:pt modelId="{6F0AE48B-39EF-4682-B181-76067E663B66}" type="pres">
      <dgm:prSet presAssocID="{D3FCBC6F-DF46-4B14-9A8E-A561402DA38C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8C8A2E-3B96-4FD4-B4C7-4699B62EAB2A}" type="pres">
      <dgm:prSet presAssocID="{14B0D120-8855-430F-BFA7-DBAB6358995C}" presName="parTxOnlySpace" presStyleCnt="0"/>
      <dgm:spPr/>
    </dgm:pt>
    <dgm:pt modelId="{5C2758D8-7F3A-401F-B710-6305F3BF2879}" type="pres">
      <dgm:prSet presAssocID="{D0C7A6B1-DA5B-4E42-8D5C-5A74D2D9EEFC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F407A3-DBFA-4EAA-9A85-058C518BDB7E}" type="pres">
      <dgm:prSet presAssocID="{60EF2C0F-09DC-41FD-96A4-3BDD243E01AF}" presName="parTxOnlySpace" presStyleCnt="0"/>
      <dgm:spPr/>
    </dgm:pt>
    <dgm:pt modelId="{D7612382-5E19-4725-A393-B6DA15E336B7}" type="pres">
      <dgm:prSet presAssocID="{F98D180F-3DCB-4183-9BF0-A5C6857266DE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18F5147-207B-4D2D-AC1F-3E2977579D8A}" type="presOf" srcId="{D0C7A6B1-DA5B-4E42-8D5C-5A74D2D9EEFC}" destId="{5C2758D8-7F3A-401F-B710-6305F3BF2879}" srcOrd="0" destOrd="0" presId="urn:microsoft.com/office/officeart/2005/8/layout/chevron1"/>
    <dgm:cxn modelId="{2D5672AE-4071-4CCE-B482-D722009F0308}" srcId="{911A5804-D1EE-4A63-9EE9-B375EB91AA57}" destId="{D3FCBC6F-DF46-4B14-9A8E-A561402DA38C}" srcOrd="2" destOrd="0" parTransId="{1F9A306B-512F-4D90-9978-12235599155F}" sibTransId="{14B0D120-8855-430F-BFA7-DBAB6358995C}"/>
    <dgm:cxn modelId="{9DFA6FEC-95FE-44B5-9ECE-2B5274392034}" srcId="{911A5804-D1EE-4A63-9EE9-B375EB91AA57}" destId="{0C51C9AA-224F-4FD1-B8CB-5AD87EFECCFB}" srcOrd="0" destOrd="0" parTransId="{184CF0D8-E37A-46AC-B4B0-21809883B4EE}" sibTransId="{3B2B9455-797B-410F-9109-20D3CC142FE8}"/>
    <dgm:cxn modelId="{13EF3BC4-8446-461D-BD9A-D7A3FECEA7E7}" srcId="{911A5804-D1EE-4A63-9EE9-B375EB91AA57}" destId="{F1806BB2-C786-44CA-9F45-2385600F77D2}" srcOrd="1" destOrd="0" parTransId="{26792DBD-C2F2-428B-B3A2-634D02327ADF}" sibTransId="{C5BEDBD6-26BE-4FFA-AED3-2F6586B62D3D}"/>
    <dgm:cxn modelId="{CA068B05-B47E-42BF-B82B-375FE8346A04}" type="presOf" srcId="{0C51C9AA-224F-4FD1-B8CB-5AD87EFECCFB}" destId="{32E12C7A-4EC8-416C-A8C2-B25C48E3E8D3}" srcOrd="0" destOrd="0" presId="urn:microsoft.com/office/officeart/2005/8/layout/chevron1"/>
    <dgm:cxn modelId="{D97DF247-5E3C-47C0-B780-C89C7ABC8464}" srcId="{911A5804-D1EE-4A63-9EE9-B375EB91AA57}" destId="{F98D180F-3DCB-4183-9BF0-A5C6857266DE}" srcOrd="4" destOrd="0" parTransId="{A97EDCEC-C6A6-491C-BA72-021E7D9DD0B8}" sibTransId="{BFBF82AC-1081-4D23-A45E-8DEA910B669D}"/>
    <dgm:cxn modelId="{869368A3-BABC-4F00-A135-97A21BC65A64}" type="presOf" srcId="{911A5804-D1EE-4A63-9EE9-B375EB91AA57}" destId="{FA8AB14F-BBE1-4370-8BB8-6E9CF233C294}" srcOrd="0" destOrd="0" presId="urn:microsoft.com/office/officeart/2005/8/layout/chevron1"/>
    <dgm:cxn modelId="{CBD7D6EB-7556-4A64-B29F-DC23E12E3F8C}" type="presOf" srcId="{F98D180F-3DCB-4183-9BF0-A5C6857266DE}" destId="{D7612382-5E19-4725-A393-B6DA15E336B7}" srcOrd="0" destOrd="0" presId="urn:microsoft.com/office/officeart/2005/8/layout/chevron1"/>
    <dgm:cxn modelId="{30A75DED-573B-4DA3-839C-D4EE965316AA}" type="presOf" srcId="{F1806BB2-C786-44CA-9F45-2385600F77D2}" destId="{43F39E75-C6AA-4C8E-891D-395B1F26AE21}" srcOrd="0" destOrd="0" presId="urn:microsoft.com/office/officeart/2005/8/layout/chevron1"/>
    <dgm:cxn modelId="{47591B02-28CD-4D2F-B446-4D91806CF300}" type="presOf" srcId="{D3FCBC6F-DF46-4B14-9A8E-A561402DA38C}" destId="{6F0AE48B-39EF-4682-B181-76067E663B66}" srcOrd="0" destOrd="0" presId="urn:microsoft.com/office/officeart/2005/8/layout/chevron1"/>
    <dgm:cxn modelId="{9AE5948A-66A0-40AF-B670-0DE940C1DEE4}" srcId="{911A5804-D1EE-4A63-9EE9-B375EB91AA57}" destId="{D0C7A6B1-DA5B-4E42-8D5C-5A74D2D9EEFC}" srcOrd="3" destOrd="0" parTransId="{16C11D7E-B898-4B69-9D32-52C2CDC280A8}" sibTransId="{60EF2C0F-09DC-41FD-96A4-3BDD243E01AF}"/>
    <dgm:cxn modelId="{BADDF33C-AE50-4B71-8241-64434871D265}" type="presParOf" srcId="{FA8AB14F-BBE1-4370-8BB8-6E9CF233C294}" destId="{32E12C7A-4EC8-416C-A8C2-B25C48E3E8D3}" srcOrd="0" destOrd="0" presId="urn:microsoft.com/office/officeart/2005/8/layout/chevron1"/>
    <dgm:cxn modelId="{67DBB1D8-6265-46A6-916E-215C5AD82269}" type="presParOf" srcId="{FA8AB14F-BBE1-4370-8BB8-6E9CF233C294}" destId="{E3D37696-EFB9-4078-90C2-2C8A7298F0D3}" srcOrd="1" destOrd="0" presId="urn:microsoft.com/office/officeart/2005/8/layout/chevron1"/>
    <dgm:cxn modelId="{F9FF0EBD-4B91-4885-B965-AA4E94EFE819}" type="presParOf" srcId="{FA8AB14F-BBE1-4370-8BB8-6E9CF233C294}" destId="{43F39E75-C6AA-4C8E-891D-395B1F26AE21}" srcOrd="2" destOrd="0" presId="urn:microsoft.com/office/officeart/2005/8/layout/chevron1"/>
    <dgm:cxn modelId="{D3E178AE-E56D-451D-B3E6-F25CCE4AEF95}" type="presParOf" srcId="{FA8AB14F-BBE1-4370-8BB8-6E9CF233C294}" destId="{CC9C3F11-E983-421D-976E-DF6F624C3352}" srcOrd="3" destOrd="0" presId="urn:microsoft.com/office/officeart/2005/8/layout/chevron1"/>
    <dgm:cxn modelId="{00B6DBF5-C003-446E-86C9-EB38E85E62BF}" type="presParOf" srcId="{FA8AB14F-BBE1-4370-8BB8-6E9CF233C294}" destId="{6F0AE48B-39EF-4682-B181-76067E663B66}" srcOrd="4" destOrd="0" presId="urn:microsoft.com/office/officeart/2005/8/layout/chevron1"/>
    <dgm:cxn modelId="{E9DE69DB-2310-4177-B319-2DFB40B41EBD}" type="presParOf" srcId="{FA8AB14F-BBE1-4370-8BB8-6E9CF233C294}" destId="{3E8C8A2E-3B96-4FD4-B4C7-4699B62EAB2A}" srcOrd="5" destOrd="0" presId="urn:microsoft.com/office/officeart/2005/8/layout/chevron1"/>
    <dgm:cxn modelId="{4519DC13-1ED9-4A52-B332-D3219E118404}" type="presParOf" srcId="{FA8AB14F-BBE1-4370-8BB8-6E9CF233C294}" destId="{5C2758D8-7F3A-401F-B710-6305F3BF2879}" srcOrd="6" destOrd="0" presId="urn:microsoft.com/office/officeart/2005/8/layout/chevron1"/>
    <dgm:cxn modelId="{DAB90095-7707-4444-A33C-40E29D5F713A}" type="presParOf" srcId="{FA8AB14F-BBE1-4370-8BB8-6E9CF233C294}" destId="{D9F407A3-DBFA-4EAA-9A85-058C518BDB7E}" srcOrd="7" destOrd="0" presId="urn:microsoft.com/office/officeart/2005/8/layout/chevron1"/>
    <dgm:cxn modelId="{49618947-6365-4AC4-97D1-6BBE0CBD0D29}" type="presParOf" srcId="{FA8AB14F-BBE1-4370-8BB8-6E9CF233C294}" destId="{D7612382-5E19-4725-A393-B6DA15E336B7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1A5804-D1EE-4A63-9EE9-B375EB91AA5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C51C9AA-224F-4FD1-B8CB-5AD87EFECCFB}">
      <dgm:prSet phldrT="[Texte]"/>
      <dgm:spPr>
        <a:solidFill>
          <a:schemeClr val="tx1"/>
        </a:solidFill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184CF0D8-E37A-46AC-B4B0-21809883B4EE}" type="parTrans" cxnId="{9DFA6FEC-95FE-44B5-9ECE-2B5274392034}">
      <dgm:prSet/>
      <dgm:spPr/>
      <dgm:t>
        <a:bodyPr/>
        <a:lstStyle/>
        <a:p>
          <a:endParaRPr lang="en-US"/>
        </a:p>
      </dgm:t>
    </dgm:pt>
    <dgm:pt modelId="{3B2B9455-797B-410F-9109-20D3CC142FE8}" type="sibTrans" cxnId="{9DFA6FEC-95FE-44B5-9ECE-2B5274392034}">
      <dgm:prSet/>
      <dgm:spPr/>
      <dgm:t>
        <a:bodyPr/>
        <a:lstStyle/>
        <a:p>
          <a:endParaRPr lang="en-US"/>
        </a:p>
      </dgm:t>
    </dgm:pt>
    <dgm:pt modelId="{D3FCBC6F-DF46-4B14-9A8E-A561402DA38C}">
      <dgm:prSet phldrT="[Texte]"/>
      <dgm:spPr>
        <a:noFill/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1F9A306B-512F-4D90-9978-12235599155F}" type="parTrans" cxnId="{2D5672AE-4071-4CCE-B482-D722009F0308}">
      <dgm:prSet/>
      <dgm:spPr/>
      <dgm:t>
        <a:bodyPr/>
        <a:lstStyle/>
        <a:p>
          <a:endParaRPr lang="en-US"/>
        </a:p>
      </dgm:t>
    </dgm:pt>
    <dgm:pt modelId="{14B0D120-8855-430F-BFA7-DBAB6358995C}" type="sibTrans" cxnId="{2D5672AE-4071-4CCE-B482-D722009F0308}">
      <dgm:prSet/>
      <dgm:spPr/>
      <dgm:t>
        <a:bodyPr/>
        <a:lstStyle/>
        <a:p>
          <a:endParaRPr lang="en-US"/>
        </a:p>
      </dgm:t>
    </dgm:pt>
    <dgm:pt modelId="{F1806BB2-C786-44CA-9F45-2385600F77D2}">
      <dgm:prSet phldrT="[Texte]"/>
      <dgm:spPr>
        <a:noFill/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26792DBD-C2F2-428B-B3A2-634D02327ADF}" type="parTrans" cxnId="{13EF3BC4-8446-461D-BD9A-D7A3FECEA7E7}">
      <dgm:prSet/>
      <dgm:spPr/>
      <dgm:t>
        <a:bodyPr/>
        <a:lstStyle/>
        <a:p>
          <a:endParaRPr lang="en-US"/>
        </a:p>
      </dgm:t>
    </dgm:pt>
    <dgm:pt modelId="{C5BEDBD6-26BE-4FFA-AED3-2F6586B62D3D}" type="sibTrans" cxnId="{13EF3BC4-8446-461D-BD9A-D7A3FECEA7E7}">
      <dgm:prSet/>
      <dgm:spPr/>
      <dgm:t>
        <a:bodyPr/>
        <a:lstStyle/>
        <a:p>
          <a:endParaRPr lang="en-US"/>
        </a:p>
      </dgm:t>
    </dgm:pt>
    <dgm:pt modelId="{D0C7A6B1-DA5B-4E42-8D5C-5A74D2D9EEFC}">
      <dgm:prSet phldrT="[Texte]"/>
      <dgm:spPr>
        <a:noFill/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16C11D7E-B898-4B69-9D32-52C2CDC280A8}" type="parTrans" cxnId="{9AE5948A-66A0-40AF-B670-0DE940C1DEE4}">
      <dgm:prSet/>
      <dgm:spPr/>
      <dgm:t>
        <a:bodyPr/>
        <a:lstStyle/>
        <a:p>
          <a:endParaRPr lang="en-US"/>
        </a:p>
      </dgm:t>
    </dgm:pt>
    <dgm:pt modelId="{60EF2C0F-09DC-41FD-96A4-3BDD243E01AF}" type="sibTrans" cxnId="{9AE5948A-66A0-40AF-B670-0DE940C1DEE4}">
      <dgm:prSet/>
      <dgm:spPr/>
      <dgm:t>
        <a:bodyPr/>
        <a:lstStyle/>
        <a:p>
          <a:endParaRPr lang="en-US"/>
        </a:p>
      </dgm:t>
    </dgm:pt>
    <dgm:pt modelId="{F98D180F-3DCB-4183-9BF0-A5C6857266DE}">
      <dgm:prSet phldrT="[Texte]"/>
      <dgm:spPr>
        <a:noFill/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A97EDCEC-C6A6-491C-BA72-021E7D9DD0B8}" type="parTrans" cxnId="{D97DF247-5E3C-47C0-B780-C89C7ABC8464}">
      <dgm:prSet/>
      <dgm:spPr/>
      <dgm:t>
        <a:bodyPr/>
        <a:lstStyle/>
        <a:p>
          <a:endParaRPr lang="en-US"/>
        </a:p>
      </dgm:t>
    </dgm:pt>
    <dgm:pt modelId="{BFBF82AC-1081-4D23-A45E-8DEA910B669D}" type="sibTrans" cxnId="{D97DF247-5E3C-47C0-B780-C89C7ABC8464}">
      <dgm:prSet/>
      <dgm:spPr/>
      <dgm:t>
        <a:bodyPr/>
        <a:lstStyle/>
        <a:p>
          <a:endParaRPr lang="en-US"/>
        </a:p>
      </dgm:t>
    </dgm:pt>
    <dgm:pt modelId="{FA8AB14F-BBE1-4370-8BB8-6E9CF233C294}" type="pres">
      <dgm:prSet presAssocID="{911A5804-D1EE-4A63-9EE9-B375EB91AA57}" presName="Name0" presStyleCnt="0">
        <dgm:presLayoutVars>
          <dgm:dir/>
          <dgm:animLvl val="lvl"/>
          <dgm:resizeHandles val="exact"/>
        </dgm:presLayoutVars>
      </dgm:prSet>
      <dgm:spPr/>
    </dgm:pt>
    <dgm:pt modelId="{32E12C7A-4EC8-416C-A8C2-B25C48E3E8D3}" type="pres">
      <dgm:prSet presAssocID="{0C51C9AA-224F-4FD1-B8CB-5AD87EFECCFB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D37696-EFB9-4078-90C2-2C8A7298F0D3}" type="pres">
      <dgm:prSet presAssocID="{3B2B9455-797B-410F-9109-20D3CC142FE8}" presName="parTxOnlySpace" presStyleCnt="0"/>
      <dgm:spPr/>
    </dgm:pt>
    <dgm:pt modelId="{43F39E75-C6AA-4C8E-891D-395B1F26AE21}" type="pres">
      <dgm:prSet presAssocID="{F1806BB2-C786-44CA-9F45-2385600F77D2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9C3F11-E983-421D-976E-DF6F624C3352}" type="pres">
      <dgm:prSet presAssocID="{C5BEDBD6-26BE-4FFA-AED3-2F6586B62D3D}" presName="parTxOnlySpace" presStyleCnt="0"/>
      <dgm:spPr/>
    </dgm:pt>
    <dgm:pt modelId="{6F0AE48B-39EF-4682-B181-76067E663B66}" type="pres">
      <dgm:prSet presAssocID="{D3FCBC6F-DF46-4B14-9A8E-A561402DA38C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8C8A2E-3B96-4FD4-B4C7-4699B62EAB2A}" type="pres">
      <dgm:prSet presAssocID="{14B0D120-8855-430F-BFA7-DBAB6358995C}" presName="parTxOnlySpace" presStyleCnt="0"/>
      <dgm:spPr/>
    </dgm:pt>
    <dgm:pt modelId="{5C2758D8-7F3A-401F-B710-6305F3BF2879}" type="pres">
      <dgm:prSet presAssocID="{D0C7A6B1-DA5B-4E42-8D5C-5A74D2D9EEFC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F407A3-DBFA-4EAA-9A85-058C518BDB7E}" type="pres">
      <dgm:prSet presAssocID="{60EF2C0F-09DC-41FD-96A4-3BDD243E01AF}" presName="parTxOnlySpace" presStyleCnt="0"/>
      <dgm:spPr/>
    </dgm:pt>
    <dgm:pt modelId="{D7612382-5E19-4725-A393-B6DA15E336B7}" type="pres">
      <dgm:prSet presAssocID="{F98D180F-3DCB-4183-9BF0-A5C6857266DE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6C67CF8-5EF3-46A7-B31B-43954E54C52A}" type="presOf" srcId="{0C51C9AA-224F-4FD1-B8CB-5AD87EFECCFB}" destId="{32E12C7A-4EC8-416C-A8C2-B25C48E3E8D3}" srcOrd="0" destOrd="0" presId="urn:microsoft.com/office/officeart/2005/8/layout/chevron1"/>
    <dgm:cxn modelId="{D97DF247-5E3C-47C0-B780-C89C7ABC8464}" srcId="{911A5804-D1EE-4A63-9EE9-B375EB91AA57}" destId="{F98D180F-3DCB-4183-9BF0-A5C6857266DE}" srcOrd="4" destOrd="0" parTransId="{A97EDCEC-C6A6-491C-BA72-021E7D9DD0B8}" sibTransId="{BFBF82AC-1081-4D23-A45E-8DEA910B669D}"/>
    <dgm:cxn modelId="{2A40F404-41C8-442C-AD69-4AD3181FF5A2}" type="presOf" srcId="{D3FCBC6F-DF46-4B14-9A8E-A561402DA38C}" destId="{6F0AE48B-39EF-4682-B181-76067E663B66}" srcOrd="0" destOrd="0" presId="urn:microsoft.com/office/officeart/2005/8/layout/chevron1"/>
    <dgm:cxn modelId="{BEF61346-792C-490B-954A-F2033D1CF385}" type="presOf" srcId="{F98D180F-3DCB-4183-9BF0-A5C6857266DE}" destId="{D7612382-5E19-4725-A393-B6DA15E336B7}" srcOrd="0" destOrd="0" presId="urn:microsoft.com/office/officeart/2005/8/layout/chevron1"/>
    <dgm:cxn modelId="{20D65374-065C-4E0C-9B87-3A4B48716D8A}" type="presOf" srcId="{911A5804-D1EE-4A63-9EE9-B375EB91AA57}" destId="{FA8AB14F-BBE1-4370-8BB8-6E9CF233C294}" srcOrd="0" destOrd="0" presId="urn:microsoft.com/office/officeart/2005/8/layout/chevron1"/>
    <dgm:cxn modelId="{2D5672AE-4071-4CCE-B482-D722009F0308}" srcId="{911A5804-D1EE-4A63-9EE9-B375EB91AA57}" destId="{D3FCBC6F-DF46-4B14-9A8E-A561402DA38C}" srcOrd="2" destOrd="0" parTransId="{1F9A306B-512F-4D90-9978-12235599155F}" sibTransId="{14B0D120-8855-430F-BFA7-DBAB6358995C}"/>
    <dgm:cxn modelId="{B2A6E5B5-FECB-4348-9DCA-910A2C22D6C1}" type="presOf" srcId="{F1806BB2-C786-44CA-9F45-2385600F77D2}" destId="{43F39E75-C6AA-4C8E-891D-395B1F26AE21}" srcOrd="0" destOrd="0" presId="urn:microsoft.com/office/officeart/2005/8/layout/chevron1"/>
    <dgm:cxn modelId="{13EF3BC4-8446-461D-BD9A-D7A3FECEA7E7}" srcId="{911A5804-D1EE-4A63-9EE9-B375EB91AA57}" destId="{F1806BB2-C786-44CA-9F45-2385600F77D2}" srcOrd="1" destOrd="0" parTransId="{26792DBD-C2F2-428B-B3A2-634D02327ADF}" sibTransId="{C5BEDBD6-26BE-4FFA-AED3-2F6586B62D3D}"/>
    <dgm:cxn modelId="{9DFA6FEC-95FE-44B5-9ECE-2B5274392034}" srcId="{911A5804-D1EE-4A63-9EE9-B375EB91AA57}" destId="{0C51C9AA-224F-4FD1-B8CB-5AD87EFECCFB}" srcOrd="0" destOrd="0" parTransId="{184CF0D8-E37A-46AC-B4B0-21809883B4EE}" sibTransId="{3B2B9455-797B-410F-9109-20D3CC142FE8}"/>
    <dgm:cxn modelId="{9AE5948A-66A0-40AF-B670-0DE940C1DEE4}" srcId="{911A5804-D1EE-4A63-9EE9-B375EB91AA57}" destId="{D0C7A6B1-DA5B-4E42-8D5C-5A74D2D9EEFC}" srcOrd="3" destOrd="0" parTransId="{16C11D7E-B898-4B69-9D32-52C2CDC280A8}" sibTransId="{60EF2C0F-09DC-41FD-96A4-3BDD243E01AF}"/>
    <dgm:cxn modelId="{5B29CF2C-C258-42BA-AD85-E3260396F799}" type="presOf" srcId="{D0C7A6B1-DA5B-4E42-8D5C-5A74D2D9EEFC}" destId="{5C2758D8-7F3A-401F-B710-6305F3BF2879}" srcOrd="0" destOrd="0" presId="urn:microsoft.com/office/officeart/2005/8/layout/chevron1"/>
    <dgm:cxn modelId="{15E3A893-834F-4498-ADEF-EEE553D07AC2}" type="presParOf" srcId="{FA8AB14F-BBE1-4370-8BB8-6E9CF233C294}" destId="{32E12C7A-4EC8-416C-A8C2-B25C48E3E8D3}" srcOrd="0" destOrd="0" presId="urn:microsoft.com/office/officeart/2005/8/layout/chevron1"/>
    <dgm:cxn modelId="{B2ACD1DF-2D29-455C-B1D8-10E9BC7E8322}" type="presParOf" srcId="{FA8AB14F-BBE1-4370-8BB8-6E9CF233C294}" destId="{E3D37696-EFB9-4078-90C2-2C8A7298F0D3}" srcOrd="1" destOrd="0" presId="urn:microsoft.com/office/officeart/2005/8/layout/chevron1"/>
    <dgm:cxn modelId="{A130CC85-AEEE-4D7B-B8D0-5E1C78113EC9}" type="presParOf" srcId="{FA8AB14F-BBE1-4370-8BB8-6E9CF233C294}" destId="{43F39E75-C6AA-4C8E-891D-395B1F26AE21}" srcOrd="2" destOrd="0" presId="urn:microsoft.com/office/officeart/2005/8/layout/chevron1"/>
    <dgm:cxn modelId="{21CFE7B4-8A6B-4526-BC45-EAFFFBA07C2D}" type="presParOf" srcId="{FA8AB14F-BBE1-4370-8BB8-6E9CF233C294}" destId="{CC9C3F11-E983-421D-976E-DF6F624C3352}" srcOrd="3" destOrd="0" presId="urn:microsoft.com/office/officeart/2005/8/layout/chevron1"/>
    <dgm:cxn modelId="{34051874-CFEF-4E53-BE13-EB1FA515F1D8}" type="presParOf" srcId="{FA8AB14F-BBE1-4370-8BB8-6E9CF233C294}" destId="{6F0AE48B-39EF-4682-B181-76067E663B66}" srcOrd="4" destOrd="0" presId="urn:microsoft.com/office/officeart/2005/8/layout/chevron1"/>
    <dgm:cxn modelId="{DEF81CBB-8923-46DC-821A-15BD08695E43}" type="presParOf" srcId="{FA8AB14F-BBE1-4370-8BB8-6E9CF233C294}" destId="{3E8C8A2E-3B96-4FD4-B4C7-4699B62EAB2A}" srcOrd="5" destOrd="0" presId="urn:microsoft.com/office/officeart/2005/8/layout/chevron1"/>
    <dgm:cxn modelId="{35ED8B57-0C05-4BBD-B535-D4F59203DE51}" type="presParOf" srcId="{FA8AB14F-BBE1-4370-8BB8-6E9CF233C294}" destId="{5C2758D8-7F3A-401F-B710-6305F3BF2879}" srcOrd="6" destOrd="0" presId="urn:microsoft.com/office/officeart/2005/8/layout/chevron1"/>
    <dgm:cxn modelId="{ABD8B291-FF02-4F65-8C0F-DA8ABFC8F955}" type="presParOf" srcId="{FA8AB14F-BBE1-4370-8BB8-6E9CF233C294}" destId="{D9F407A3-DBFA-4EAA-9A85-058C518BDB7E}" srcOrd="7" destOrd="0" presId="urn:microsoft.com/office/officeart/2005/8/layout/chevron1"/>
    <dgm:cxn modelId="{5AF9A0C8-99D3-4AAD-8A7A-8CD91EE6A7B5}" type="presParOf" srcId="{FA8AB14F-BBE1-4370-8BB8-6E9CF233C294}" destId="{D7612382-5E19-4725-A393-B6DA15E336B7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11A5804-D1EE-4A63-9EE9-B375EB91AA5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C51C9AA-224F-4FD1-B8CB-5AD87EFECCFB}">
      <dgm:prSet phldrT="[Texte]"/>
      <dgm:spPr>
        <a:solidFill>
          <a:schemeClr val="tx1"/>
        </a:solidFill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184CF0D8-E37A-46AC-B4B0-21809883B4EE}" type="parTrans" cxnId="{9DFA6FEC-95FE-44B5-9ECE-2B5274392034}">
      <dgm:prSet/>
      <dgm:spPr/>
      <dgm:t>
        <a:bodyPr/>
        <a:lstStyle/>
        <a:p>
          <a:endParaRPr lang="en-US"/>
        </a:p>
      </dgm:t>
    </dgm:pt>
    <dgm:pt modelId="{3B2B9455-797B-410F-9109-20D3CC142FE8}" type="sibTrans" cxnId="{9DFA6FEC-95FE-44B5-9ECE-2B5274392034}">
      <dgm:prSet/>
      <dgm:spPr/>
      <dgm:t>
        <a:bodyPr/>
        <a:lstStyle/>
        <a:p>
          <a:endParaRPr lang="en-US"/>
        </a:p>
      </dgm:t>
    </dgm:pt>
    <dgm:pt modelId="{D3FCBC6F-DF46-4B14-9A8E-A561402DA38C}">
      <dgm:prSet phldrT="[Texte]"/>
      <dgm:spPr>
        <a:noFill/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1F9A306B-512F-4D90-9978-12235599155F}" type="parTrans" cxnId="{2D5672AE-4071-4CCE-B482-D722009F0308}">
      <dgm:prSet/>
      <dgm:spPr/>
      <dgm:t>
        <a:bodyPr/>
        <a:lstStyle/>
        <a:p>
          <a:endParaRPr lang="en-US"/>
        </a:p>
      </dgm:t>
    </dgm:pt>
    <dgm:pt modelId="{14B0D120-8855-430F-BFA7-DBAB6358995C}" type="sibTrans" cxnId="{2D5672AE-4071-4CCE-B482-D722009F0308}">
      <dgm:prSet/>
      <dgm:spPr/>
      <dgm:t>
        <a:bodyPr/>
        <a:lstStyle/>
        <a:p>
          <a:endParaRPr lang="en-US"/>
        </a:p>
      </dgm:t>
    </dgm:pt>
    <dgm:pt modelId="{F1806BB2-C786-44CA-9F45-2385600F77D2}">
      <dgm:prSet phldrT="[Texte]"/>
      <dgm:spPr>
        <a:noFill/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26792DBD-C2F2-428B-B3A2-634D02327ADF}" type="parTrans" cxnId="{13EF3BC4-8446-461D-BD9A-D7A3FECEA7E7}">
      <dgm:prSet/>
      <dgm:spPr/>
      <dgm:t>
        <a:bodyPr/>
        <a:lstStyle/>
        <a:p>
          <a:endParaRPr lang="en-US"/>
        </a:p>
      </dgm:t>
    </dgm:pt>
    <dgm:pt modelId="{C5BEDBD6-26BE-4FFA-AED3-2F6586B62D3D}" type="sibTrans" cxnId="{13EF3BC4-8446-461D-BD9A-D7A3FECEA7E7}">
      <dgm:prSet/>
      <dgm:spPr/>
      <dgm:t>
        <a:bodyPr/>
        <a:lstStyle/>
        <a:p>
          <a:endParaRPr lang="en-US"/>
        </a:p>
      </dgm:t>
    </dgm:pt>
    <dgm:pt modelId="{D0C7A6B1-DA5B-4E42-8D5C-5A74D2D9EEFC}">
      <dgm:prSet phldrT="[Texte]"/>
      <dgm:spPr>
        <a:noFill/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16C11D7E-B898-4B69-9D32-52C2CDC280A8}" type="parTrans" cxnId="{9AE5948A-66A0-40AF-B670-0DE940C1DEE4}">
      <dgm:prSet/>
      <dgm:spPr/>
      <dgm:t>
        <a:bodyPr/>
        <a:lstStyle/>
        <a:p>
          <a:endParaRPr lang="en-US"/>
        </a:p>
      </dgm:t>
    </dgm:pt>
    <dgm:pt modelId="{60EF2C0F-09DC-41FD-96A4-3BDD243E01AF}" type="sibTrans" cxnId="{9AE5948A-66A0-40AF-B670-0DE940C1DEE4}">
      <dgm:prSet/>
      <dgm:spPr/>
      <dgm:t>
        <a:bodyPr/>
        <a:lstStyle/>
        <a:p>
          <a:endParaRPr lang="en-US"/>
        </a:p>
      </dgm:t>
    </dgm:pt>
    <dgm:pt modelId="{F98D180F-3DCB-4183-9BF0-A5C6857266DE}">
      <dgm:prSet phldrT="[Texte]"/>
      <dgm:spPr>
        <a:noFill/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A97EDCEC-C6A6-491C-BA72-021E7D9DD0B8}" type="parTrans" cxnId="{D97DF247-5E3C-47C0-B780-C89C7ABC8464}">
      <dgm:prSet/>
      <dgm:spPr/>
      <dgm:t>
        <a:bodyPr/>
        <a:lstStyle/>
        <a:p>
          <a:endParaRPr lang="en-US"/>
        </a:p>
      </dgm:t>
    </dgm:pt>
    <dgm:pt modelId="{BFBF82AC-1081-4D23-A45E-8DEA910B669D}" type="sibTrans" cxnId="{D97DF247-5E3C-47C0-B780-C89C7ABC8464}">
      <dgm:prSet/>
      <dgm:spPr/>
      <dgm:t>
        <a:bodyPr/>
        <a:lstStyle/>
        <a:p>
          <a:endParaRPr lang="en-US"/>
        </a:p>
      </dgm:t>
    </dgm:pt>
    <dgm:pt modelId="{FA8AB14F-BBE1-4370-8BB8-6E9CF233C294}" type="pres">
      <dgm:prSet presAssocID="{911A5804-D1EE-4A63-9EE9-B375EB91AA57}" presName="Name0" presStyleCnt="0">
        <dgm:presLayoutVars>
          <dgm:dir/>
          <dgm:animLvl val="lvl"/>
          <dgm:resizeHandles val="exact"/>
        </dgm:presLayoutVars>
      </dgm:prSet>
      <dgm:spPr/>
    </dgm:pt>
    <dgm:pt modelId="{32E12C7A-4EC8-416C-A8C2-B25C48E3E8D3}" type="pres">
      <dgm:prSet presAssocID="{0C51C9AA-224F-4FD1-B8CB-5AD87EFECCFB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D37696-EFB9-4078-90C2-2C8A7298F0D3}" type="pres">
      <dgm:prSet presAssocID="{3B2B9455-797B-410F-9109-20D3CC142FE8}" presName="parTxOnlySpace" presStyleCnt="0"/>
      <dgm:spPr/>
    </dgm:pt>
    <dgm:pt modelId="{43F39E75-C6AA-4C8E-891D-395B1F26AE21}" type="pres">
      <dgm:prSet presAssocID="{F1806BB2-C786-44CA-9F45-2385600F77D2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9C3F11-E983-421D-976E-DF6F624C3352}" type="pres">
      <dgm:prSet presAssocID="{C5BEDBD6-26BE-4FFA-AED3-2F6586B62D3D}" presName="parTxOnlySpace" presStyleCnt="0"/>
      <dgm:spPr/>
    </dgm:pt>
    <dgm:pt modelId="{6F0AE48B-39EF-4682-B181-76067E663B66}" type="pres">
      <dgm:prSet presAssocID="{D3FCBC6F-DF46-4B14-9A8E-A561402DA38C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8C8A2E-3B96-4FD4-B4C7-4699B62EAB2A}" type="pres">
      <dgm:prSet presAssocID="{14B0D120-8855-430F-BFA7-DBAB6358995C}" presName="parTxOnlySpace" presStyleCnt="0"/>
      <dgm:spPr/>
    </dgm:pt>
    <dgm:pt modelId="{5C2758D8-7F3A-401F-B710-6305F3BF2879}" type="pres">
      <dgm:prSet presAssocID="{D0C7A6B1-DA5B-4E42-8D5C-5A74D2D9EEFC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F407A3-DBFA-4EAA-9A85-058C518BDB7E}" type="pres">
      <dgm:prSet presAssocID="{60EF2C0F-09DC-41FD-96A4-3BDD243E01AF}" presName="parTxOnlySpace" presStyleCnt="0"/>
      <dgm:spPr/>
    </dgm:pt>
    <dgm:pt modelId="{D7612382-5E19-4725-A393-B6DA15E336B7}" type="pres">
      <dgm:prSet presAssocID="{F98D180F-3DCB-4183-9BF0-A5C6857266DE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F46A4AA-27E1-46A9-88DE-D9B8E6E93465}" type="presOf" srcId="{F98D180F-3DCB-4183-9BF0-A5C6857266DE}" destId="{D7612382-5E19-4725-A393-B6DA15E336B7}" srcOrd="0" destOrd="0" presId="urn:microsoft.com/office/officeart/2005/8/layout/chevron1"/>
    <dgm:cxn modelId="{C1B2561B-3061-485A-B6DD-182C4BBFD14C}" type="presOf" srcId="{D3FCBC6F-DF46-4B14-9A8E-A561402DA38C}" destId="{6F0AE48B-39EF-4682-B181-76067E663B66}" srcOrd="0" destOrd="0" presId="urn:microsoft.com/office/officeart/2005/8/layout/chevron1"/>
    <dgm:cxn modelId="{9DFA6FEC-95FE-44B5-9ECE-2B5274392034}" srcId="{911A5804-D1EE-4A63-9EE9-B375EB91AA57}" destId="{0C51C9AA-224F-4FD1-B8CB-5AD87EFECCFB}" srcOrd="0" destOrd="0" parTransId="{184CF0D8-E37A-46AC-B4B0-21809883B4EE}" sibTransId="{3B2B9455-797B-410F-9109-20D3CC142FE8}"/>
    <dgm:cxn modelId="{5F915F2A-B4AE-449A-BAC8-C107DB72EE84}" type="presOf" srcId="{911A5804-D1EE-4A63-9EE9-B375EB91AA57}" destId="{FA8AB14F-BBE1-4370-8BB8-6E9CF233C294}" srcOrd="0" destOrd="0" presId="urn:microsoft.com/office/officeart/2005/8/layout/chevron1"/>
    <dgm:cxn modelId="{2D5672AE-4071-4CCE-B482-D722009F0308}" srcId="{911A5804-D1EE-4A63-9EE9-B375EB91AA57}" destId="{D3FCBC6F-DF46-4B14-9A8E-A561402DA38C}" srcOrd="2" destOrd="0" parTransId="{1F9A306B-512F-4D90-9978-12235599155F}" sibTransId="{14B0D120-8855-430F-BFA7-DBAB6358995C}"/>
    <dgm:cxn modelId="{11BA0090-4660-4533-BC7A-58610777F346}" type="presOf" srcId="{D0C7A6B1-DA5B-4E42-8D5C-5A74D2D9EEFC}" destId="{5C2758D8-7F3A-401F-B710-6305F3BF2879}" srcOrd="0" destOrd="0" presId="urn:microsoft.com/office/officeart/2005/8/layout/chevron1"/>
    <dgm:cxn modelId="{13EF3BC4-8446-461D-BD9A-D7A3FECEA7E7}" srcId="{911A5804-D1EE-4A63-9EE9-B375EB91AA57}" destId="{F1806BB2-C786-44CA-9F45-2385600F77D2}" srcOrd="1" destOrd="0" parTransId="{26792DBD-C2F2-428B-B3A2-634D02327ADF}" sibTransId="{C5BEDBD6-26BE-4FFA-AED3-2F6586B62D3D}"/>
    <dgm:cxn modelId="{025AF558-C995-465D-8664-5391F97CD3CD}" type="presOf" srcId="{0C51C9AA-224F-4FD1-B8CB-5AD87EFECCFB}" destId="{32E12C7A-4EC8-416C-A8C2-B25C48E3E8D3}" srcOrd="0" destOrd="0" presId="urn:microsoft.com/office/officeart/2005/8/layout/chevron1"/>
    <dgm:cxn modelId="{D97DF247-5E3C-47C0-B780-C89C7ABC8464}" srcId="{911A5804-D1EE-4A63-9EE9-B375EB91AA57}" destId="{F98D180F-3DCB-4183-9BF0-A5C6857266DE}" srcOrd="4" destOrd="0" parTransId="{A97EDCEC-C6A6-491C-BA72-021E7D9DD0B8}" sibTransId="{BFBF82AC-1081-4D23-A45E-8DEA910B669D}"/>
    <dgm:cxn modelId="{4C0214F9-9708-4033-BE5C-2CD149E987E1}" type="presOf" srcId="{F1806BB2-C786-44CA-9F45-2385600F77D2}" destId="{43F39E75-C6AA-4C8E-891D-395B1F26AE21}" srcOrd="0" destOrd="0" presId="urn:microsoft.com/office/officeart/2005/8/layout/chevron1"/>
    <dgm:cxn modelId="{9AE5948A-66A0-40AF-B670-0DE940C1DEE4}" srcId="{911A5804-D1EE-4A63-9EE9-B375EB91AA57}" destId="{D0C7A6B1-DA5B-4E42-8D5C-5A74D2D9EEFC}" srcOrd="3" destOrd="0" parTransId="{16C11D7E-B898-4B69-9D32-52C2CDC280A8}" sibTransId="{60EF2C0F-09DC-41FD-96A4-3BDD243E01AF}"/>
    <dgm:cxn modelId="{B30F3226-872D-4ABA-BD85-CA84F7032F79}" type="presParOf" srcId="{FA8AB14F-BBE1-4370-8BB8-6E9CF233C294}" destId="{32E12C7A-4EC8-416C-A8C2-B25C48E3E8D3}" srcOrd="0" destOrd="0" presId="urn:microsoft.com/office/officeart/2005/8/layout/chevron1"/>
    <dgm:cxn modelId="{F0A13CDF-33AF-4DA5-AAE7-079382D09255}" type="presParOf" srcId="{FA8AB14F-BBE1-4370-8BB8-6E9CF233C294}" destId="{E3D37696-EFB9-4078-90C2-2C8A7298F0D3}" srcOrd="1" destOrd="0" presId="urn:microsoft.com/office/officeart/2005/8/layout/chevron1"/>
    <dgm:cxn modelId="{7E99D28C-268C-4057-93B2-C6DEFBB6C909}" type="presParOf" srcId="{FA8AB14F-BBE1-4370-8BB8-6E9CF233C294}" destId="{43F39E75-C6AA-4C8E-891D-395B1F26AE21}" srcOrd="2" destOrd="0" presId="urn:microsoft.com/office/officeart/2005/8/layout/chevron1"/>
    <dgm:cxn modelId="{D55C7D29-59F2-485A-8494-1B4604B72EA6}" type="presParOf" srcId="{FA8AB14F-BBE1-4370-8BB8-6E9CF233C294}" destId="{CC9C3F11-E983-421D-976E-DF6F624C3352}" srcOrd="3" destOrd="0" presId="urn:microsoft.com/office/officeart/2005/8/layout/chevron1"/>
    <dgm:cxn modelId="{1C4BF4F2-6470-4ABB-909D-716471CDF999}" type="presParOf" srcId="{FA8AB14F-BBE1-4370-8BB8-6E9CF233C294}" destId="{6F0AE48B-39EF-4682-B181-76067E663B66}" srcOrd="4" destOrd="0" presId="urn:microsoft.com/office/officeart/2005/8/layout/chevron1"/>
    <dgm:cxn modelId="{4C6588EA-93E8-4FC8-A7DE-158565A6F2B0}" type="presParOf" srcId="{FA8AB14F-BBE1-4370-8BB8-6E9CF233C294}" destId="{3E8C8A2E-3B96-4FD4-B4C7-4699B62EAB2A}" srcOrd="5" destOrd="0" presId="urn:microsoft.com/office/officeart/2005/8/layout/chevron1"/>
    <dgm:cxn modelId="{B3D3B1D3-EF05-410C-84DA-CCE3697BD757}" type="presParOf" srcId="{FA8AB14F-BBE1-4370-8BB8-6E9CF233C294}" destId="{5C2758D8-7F3A-401F-B710-6305F3BF2879}" srcOrd="6" destOrd="0" presId="urn:microsoft.com/office/officeart/2005/8/layout/chevron1"/>
    <dgm:cxn modelId="{2E2020C7-A217-46EE-8564-57CC1E977252}" type="presParOf" srcId="{FA8AB14F-BBE1-4370-8BB8-6E9CF233C294}" destId="{D9F407A3-DBFA-4EAA-9A85-058C518BDB7E}" srcOrd="7" destOrd="0" presId="urn:microsoft.com/office/officeart/2005/8/layout/chevron1"/>
    <dgm:cxn modelId="{E6FCF39D-4AD3-4540-B475-C9628A1FF514}" type="presParOf" srcId="{FA8AB14F-BBE1-4370-8BB8-6E9CF233C294}" destId="{D7612382-5E19-4725-A393-B6DA15E336B7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11A5804-D1EE-4A63-9EE9-B375EB91AA5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C51C9AA-224F-4FD1-B8CB-5AD87EFECCFB}">
      <dgm:prSet phldrT="[Texte]"/>
      <dgm:spPr>
        <a:solidFill>
          <a:schemeClr val="tx1"/>
        </a:solidFill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184CF0D8-E37A-46AC-B4B0-21809883B4EE}" type="parTrans" cxnId="{9DFA6FEC-95FE-44B5-9ECE-2B5274392034}">
      <dgm:prSet/>
      <dgm:spPr/>
      <dgm:t>
        <a:bodyPr/>
        <a:lstStyle/>
        <a:p>
          <a:endParaRPr lang="en-US"/>
        </a:p>
      </dgm:t>
    </dgm:pt>
    <dgm:pt modelId="{3B2B9455-797B-410F-9109-20D3CC142FE8}" type="sibTrans" cxnId="{9DFA6FEC-95FE-44B5-9ECE-2B5274392034}">
      <dgm:prSet/>
      <dgm:spPr/>
      <dgm:t>
        <a:bodyPr/>
        <a:lstStyle/>
        <a:p>
          <a:endParaRPr lang="en-US"/>
        </a:p>
      </dgm:t>
    </dgm:pt>
    <dgm:pt modelId="{D3FCBC6F-DF46-4B14-9A8E-A561402DA38C}">
      <dgm:prSet phldrT="[Texte]"/>
      <dgm:spPr>
        <a:noFill/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1F9A306B-512F-4D90-9978-12235599155F}" type="parTrans" cxnId="{2D5672AE-4071-4CCE-B482-D722009F0308}">
      <dgm:prSet/>
      <dgm:spPr/>
      <dgm:t>
        <a:bodyPr/>
        <a:lstStyle/>
        <a:p>
          <a:endParaRPr lang="en-US"/>
        </a:p>
      </dgm:t>
    </dgm:pt>
    <dgm:pt modelId="{14B0D120-8855-430F-BFA7-DBAB6358995C}" type="sibTrans" cxnId="{2D5672AE-4071-4CCE-B482-D722009F0308}">
      <dgm:prSet/>
      <dgm:spPr/>
      <dgm:t>
        <a:bodyPr/>
        <a:lstStyle/>
        <a:p>
          <a:endParaRPr lang="en-US"/>
        </a:p>
      </dgm:t>
    </dgm:pt>
    <dgm:pt modelId="{F1806BB2-C786-44CA-9F45-2385600F77D2}">
      <dgm:prSet phldrT="[Texte]"/>
      <dgm:spPr>
        <a:noFill/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26792DBD-C2F2-428B-B3A2-634D02327ADF}" type="parTrans" cxnId="{13EF3BC4-8446-461D-BD9A-D7A3FECEA7E7}">
      <dgm:prSet/>
      <dgm:spPr/>
      <dgm:t>
        <a:bodyPr/>
        <a:lstStyle/>
        <a:p>
          <a:endParaRPr lang="en-US"/>
        </a:p>
      </dgm:t>
    </dgm:pt>
    <dgm:pt modelId="{C5BEDBD6-26BE-4FFA-AED3-2F6586B62D3D}" type="sibTrans" cxnId="{13EF3BC4-8446-461D-BD9A-D7A3FECEA7E7}">
      <dgm:prSet/>
      <dgm:spPr/>
      <dgm:t>
        <a:bodyPr/>
        <a:lstStyle/>
        <a:p>
          <a:endParaRPr lang="en-US"/>
        </a:p>
      </dgm:t>
    </dgm:pt>
    <dgm:pt modelId="{D0C7A6B1-DA5B-4E42-8D5C-5A74D2D9EEFC}">
      <dgm:prSet phldrT="[Texte]"/>
      <dgm:spPr>
        <a:noFill/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16C11D7E-B898-4B69-9D32-52C2CDC280A8}" type="parTrans" cxnId="{9AE5948A-66A0-40AF-B670-0DE940C1DEE4}">
      <dgm:prSet/>
      <dgm:spPr/>
      <dgm:t>
        <a:bodyPr/>
        <a:lstStyle/>
        <a:p>
          <a:endParaRPr lang="en-US"/>
        </a:p>
      </dgm:t>
    </dgm:pt>
    <dgm:pt modelId="{60EF2C0F-09DC-41FD-96A4-3BDD243E01AF}" type="sibTrans" cxnId="{9AE5948A-66A0-40AF-B670-0DE940C1DEE4}">
      <dgm:prSet/>
      <dgm:spPr/>
      <dgm:t>
        <a:bodyPr/>
        <a:lstStyle/>
        <a:p>
          <a:endParaRPr lang="en-US"/>
        </a:p>
      </dgm:t>
    </dgm:pt>
    <dgm:pt modelId="{F98D180F-3DCB-4183-9BF0-A5C6857266DE}">
      <dgm:prSet phldrT="[Texte]"/>
      <dgm:spPr>
        <a:noFill/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A97EDCEC-C6A6-491C-BA72-021E7D9DD0B8}" type="parTrans" cxnId="{D97DF247-5E3C-47C0-B780-C89C7ABC8464}">
      <dgm:prSet/>
      <dgm:spPr/>
      <dgm:t>
        <a:bodyPr/>
        <a:lstStyle/>
        <a:p>
          <a:endParaRPr lang="en-US"/>
        </a:p>
      </dgm:t>
    </dgm:pt>
    <dgm:pt modelId="{BFBF82AC-1081-4D23-A45E-8DEA910B669D}" type="sibTrans" cxnId="{D97DF247-5E3C-47C0-B780-C89C7ABC8464}">
      <dgm:prSet/>
      <dgm:spPr/>
      <dgm:t>
        <a:bodyPr/>
        <a:lstStyle/>
        <a:p>
          <a:endParaRPr lang="en-US"/>
        </a:p>
      </dgm:t>
    </dgm:pt>
    <dgm:pt modelId="{FA8AB14F-BBE1-4370-8BB8-6E9CF233C294}" type="pres">
      <dgm:prSet presAssocID="{911A5804-D1EE-4A63-9EE9-B375EB91AA57}" presName="Name0" presStyleCnt="0">
        <dgm:presLayoutVars>
          <dgm:dir/>
          <dgm:animLvl val="lvl"/>
          <dgm:resizeHandles val="exact"/>
        </dgm:presLayoutVars>
      </dgm:prSet>
      <dgm:spPr/>
    </dgm:pt>
    <dgm:pt modelId="{32E12C7A-4EC8-416C-A8C2-B25C48E3E8D3}" type="pres">
      <dgm:prSet presAssocID="{0C51C9AA-224F-4FD1-B8CB-5AD87EFECCFB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D37696-EFB9-4078-90C2-2C8A7298F0D3}" type="pres">
      <dgm:prSet presAssocID="{3B2B9455-797B-410F-9109-20D3CC142FE8}" presName="parTxOnlySpace" presStyleCnt="0"/>
      <dgm:spPr/>
    </dgm:pt>
    <dgm:pt modelId="{43F39E75-C6AA-4C8E-891D-395B1F26AE21}" type="pres">
      <dgm:prSet presAssocID="{F1806BB2-C786-44CA-9F45-2385600F77D2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9C3F11-E983-421D-976E-DF6F624C3352}" type="pres">
      <dgm:prSet presAssocID="{C5BEDBD6-26BE-4FFA-AED3-2F6586B62D3D}" presName="parTxOnlySpace" presStyleCnt="0"/>
      <dgm:spPr/>
    </dgm:pt>
    <dgm:pt modelId="{6F0AE48B-39EF-4682-B181-76067E663B66}" type="pres">
      <dgm:prSet presAssocID="{D3FCBC6F-DF46-4B14-9A8E-A561402DA38C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8C8A2E-3B96-4FD4-B4C7-4699B62EAB2A}" type="pres">
      <dgm:prSet presAssocID="{14B0D120-8855-430F-BFA7-DBAB6358995C}" presName="parTxOnlySpace" presStyleCnt="0"/>
      <dgm:spPr/>
    </dgm:pt>
    <dgm:pt modelId="{5C2758D8-7F3A-401F-B710-6305F3BF2879}" type="pres">
      <dgm:prSet presAssocID="{D0C7A6B1-DA5B-4E42-8D5C-5A74D2D9EEFC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F407A3-DBFA-4EAA-9A85-058C518BDB7E}" type="pres">
      <dgm:prSet presAssocID="{60EF2C0F-09DC-41FD-96A4-3BDD243E01AF}" presName="parTxOnlySpace" presStyleCnt="0"/>
      <dgm:spPr/>
    </dgm:pt>
    <dgm:pt modelId="{D7612382-5E19-4725-A393-B6DA15E336B7}" type="pres">
      <dgm:prSet presAssocID="{F98D180F-3DCB-4183-9BF0-A5C6857266DE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F8A6DE3-8B49-4678-801F-19524416120F}" type="presOf" srcId="{D3FCBC6F-DF46-4B14-9A8E-A561402DA38C}" destId="{6F0AE48B-39EF-4682-B181-76067E663B66}" srcOrd="0" destOrd="0" presId="urn:microsoft.com/office/officeart/2005/8/layout/chevron1"/>
    <dgm:cxn modelId="{2D5672AE-4071-4CCE-B482-D722009F0308}" srcId="{911A5804-D1EE-4A63-9EE9-B375EB91AA57}" destId="{D3FCBC6F-DF46-4B14-9A8E-A561402DA38C}" srcOrd="2" destOrd="0" parTransId="{1F9A306B-512F-4D90-9978-12235599155F}" sibTransId="{14B0D120-8855-430F-BFA7-DBAB6358995C}"/>
    <dgm:cxn modelId="{9DFA6FEC-95FE-44B5-9ECE-2B5274392034}" srcId="{911A5804-D1EE-4A63-9EE9-B375EB91AA57}" destId="{0C51C9AA-224F-4FD1-B8CB-5AD87EFECCFB}" srcOrd="0" destOrd="0" parTransId="{184CF0D8-E37A-46AC-B4B0-21809883B4EE}" sibTransId="{3B2B9455-797B-410F-9109-20D3CC142FE8}"/>
    <dgm:cxn modelId="{13EF3BC4-8446-461D-BD9A-D7A3FECEA7E7}" srcId="{911A5804-D1EE-4A63-9EE9-B375EB91AA57}" destId="{F1806BB2-C786-44CA-9F45-2385600F77D2}" srcOrd="1" destOrd="0" parTransId="{26792DBD-C2F2-428B-B3A2-634D02327ADF}" sibTransId="{C5BEDBD6-26BE-4FFA-AED3-2F6586B62D3D}"/>
    <dgm:cxn modelId="{7E489A13-8A13-4E29-8FD1-978104BDE2F5}" type="presOf" srcId="{911A5804-D1EE-4A63-9EE9-B375EB91AA57}" destId="{FA8AB14F-BBE1-4370-8BB8-6E9CF233C294}" srcOrd="0" destOrd="0" presId="urn:microsoft.com/office/officeart/2005/8/layout/chevron1"/>
    <dgm:cxn modelId="{99F7D222-3B1C-449A-9E3D-3B46824E1230}" type="presOf" srcId="{F98D180F-3DCB-4183-9BF0-A5C6857266DE}" destId="{D7612382-5E19-4725-A393-B6DA15E336B7}" srcOrd="0" destOrd="0" presId="urn:microsoft.com/office/officeart/2005/8/layout/chevron1"/>
    <dgm:cxn modelId="{D97DF247-5E3C-47C0-B780-C89C7ABC8464}" srcId="{911A5804-D1EE-4A63-9EE9-B375EB91AA57}" destId="{F98D180F-3DCB-4183-9BF0-A5C6857266DE}" srcOrd="4" destOrd="0" parTransId="{A97EDCEC-C6A6-491C-BA72-021E7D9DD0B8}" sibTransId="{BFBF82AC-1081-4D23-A45E-8DEA910B669D}"/>
    <dgm:cxn modelId="{1DFBB433-CD76-4903-B540-69588D5C7FE6}" type="presOf" srcId="{0C51C9AA-224F-4FD1-B8CB-5AD87EFECCFB}" destId="{32E12C7A-4EC8-416C-A8C2-B25C48E3E8D3}" srcOrd="0" destOrd="0" presId="urn:microsoft.com/office/officeart/2005/8/layout/chevron1"/>
    <dgm:cxn modelId="{1D660F10-687F-4E04-B8AE-4243E3623426}" type="presOf" srcId="{D0C7A6B1-DA5B-4E42-8D5C-5A74D2D9EEFC}" destId="{5C2758D8-7F3A-401F-B710-6305F3BF2879}" srcOrd="0" destOrd="0" presId="urn:microsoft.com/office/officeart/2005/8/layout/chevron1"/>
    <dgm:cxn modelId="{04CBAC24-81BA-439F-99DF-C13DFE573280}" type="presOf" srcId="{F1806BB2-C786-44CA-9F45-2385600F77D2}" destId="{43F39E75-C6AA-4C8E-891D-395B1F26AE21}" srcOrd="0" destOrd="0" presId="urn:microsoft.com/office/officeart/2005/8/layout/chevron1"/>
    <dgm:cxn modelId="{9AE5948A-66A0-40AF-B670-0DE940C1DEE4}" srcId="{911A5804-D1EE-4A63-9EE9-B375EB91AA57}" destId="{D0C7A6B1-DA5B-4E42-8D5C-5A74D2D9EEFC}" srcOrd="3" destOrd="0" parTransId="{16C11D7E-B898-4B69-9D32-52C2CDC280A8}" sibTransId="{60EF2C0F-09DC-41FD-96A4-3BDD243E01AF}"/>
    <dgm:cxn modelId="{CA151BCA-876B-4C85-9A96-C89907C0206C}" type="presParOf" srcId="{FA8AB14F-BBE1-4370-8BB8-6E9CF233C294}" destId="{32E12C7A-4EC8-416C-A8C2-B25C48E3E8D3}" srcOrd="0" destOrd="0" presId="urn:microsoft.com/office/officeart/2005/8/layout/chevron1"/>
    <dgm:cxn modelId="{0FC68EC5-B652-4544-8A6D-B9D6DDF73BDE}" type="presParOf" srcId="{FA8AB14F-BBE1-4370-8BB8-6E9CF233C294}" destId="{E3D37696-EFB9-4078-90C2-2C8A7298F0D3}" srcOrd="1" destOrd="0" presId="urn:microsoft.com/office/officeart/2005/8/layout/chevron1"/>
    <dgm:cxn modelId="{32AD5021-D7CA-4B35-B2F5-9E2F060DE68E}" type="presParOf" srcId="{FA8AB14F-BBE1-4370-8BB8-6E9CF233C294}" destId="{43F39E75-C6AA-4C8E-891D-395B1F26AE21}" srcOrd="2" destOrd="0" presId="urn:microsoft.com/office/officeart/2005/8/layout/chevron1"/>
    <dgm:cxn modelId="{280213CB-2481-40C8-ACB9-6C035FFC42A4}" type="presParOf" srcId="{FA8AB14F-BBE1-4370-8BB8-6E9CF233C294}" destId="{CC9C3F11-E983-421D-976E-DF6F624C3352}" srcOrd="3" destOrd="0" presId="urn:microsoft.com/office/officeart/2005/8/layout/chevron1"/>
    <dgm:cxn modelId="{DF622FB1-C149-48BE-945D-54517A324D9F}" type="presParOf" srcId="{FA8AB14F-BBE1-4370-8BB8-6E9CF233C294}" destId="{6F0AE48B-39EF-4682-B181-76067E663B66}" srcOrd="4" destOrd="0" presId="urn:microsoft.com/office/officeart/2005/8/layout/chevron1"/>
    <dgm:cxn modelId="{F1F1468C-B699-4D24-B522-01BE39C3DB03}" type="presParOf" srcId="{FA8AB14F-BBE1-4370-8BB8-6E9CF233C294}" destId="{3E8C8A2E-3B96-4FD4-B4C7-4699B62EAB2A}" srcOrd="5" destOrd="0" presId="urn:microsoft.com/office/officeart/2005/8/layout/chevron1"/>
    <dgm:cxn modelId="{C1DA001C-FA64-4AF0-9828-571379EB3AF0}" type="presParOf" srcId="{FA8AB14F-BBE1-4370-8BB8-6E9CF233C294}" destId="{5C2758D8-7F3A-401F-B710-6305F3BF2879}" srcOrd="6" destOrd="0" presId="urn:microsoft.com/office/officeart/2005/8/layout/chevron1"/>
    <dgm:cxn modelId="{3EA67470-A81A-4CF1-867D-E50DD93C612B}" type="presParOf" srcId="{FA8AB14F-BBE1-4370-8BB8-6E9CF233C294}" destId="{D9F407A3-DBFA-4EAA-9A85-058C518BDB7E}" srcOrd="7" destOrd="0" presId="urn:microsoft.com/office/officeart/2005/8/layout/chevron1"/>
    <dgm:cxn modelId="{51D4E5D2-07C2-461C-9D8F-F3A562BAE2AE}" type="presParOf" srcId="{FA8AB14F-BBE1-4370-8BB8-6E9CF233C294}" destId="{D7612382-5E19-4725-A393-B6DA15E336B7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11A5804-D1EE-4A63-9EE9-B375EB91AA5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C51C9AA-224F-4FD1-B8CB-5AD87EFECCFB}">
      <dgm:prSet phldrT="[Texte]"/>
      <dgm:spPr>
        <a:noFill/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184CF0D8-E37A-46AC-B4B0-21809883B4EE}" type="parTrans" cxnId="{9DFA6FEC-95FE-44B5-9ECE-2B5274392034}">
      <dgm:prSet/>
      <dgm:spPr/>
      <dgm:t>
        <a:bodyPr/>
        <a:lstStyle/>
        <a:p>
          <a:endParaRPr lang="en-US"/>
        </a:p>
      </dgm:t>
    </dgm:pt>
    <dgm:pt modelId="{3B2B9455-797B-410F-9109-20D3CC142FE8}" type="sibTrans" cxnId="{9DFA6FEC-95FE-44B5-9ECE-2B5274392034}">
      <dgm:prSet/>
      <dgm:spPr/>
      <dgm:t>
        <a:bodyPr/>
        <a:lstStyle/>
        <a:p>
          <a:endParaRPr lang="en-US"/>
        </a:p>
      </dgm:t>
    </dgm:pt>
    <dgm:pt modelId="{D3FCBC6F-DF46-4B14-9A8E-A561402DA38C}">
      <dgm:prSet phldrT="[Texte]"/>
      <dgm:spPr>
        <a:noFill/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1F9A306B-512F-4D90-9978-12235599155F}" type="parTrans" cxnId="{2D5672AE-4071-4CCE-B482-D722009F0308}">
      <dgm:prSet/>
      <dgm:spPr/>
      <dgm:t>
        <a:bodyPr/>
        <a:lstStyle/>
        <a:p>
          <a:endParaRPr lang="en-US"/>
        </a:p>
      </dgm:t>
    </dgm:pt>
    <dgm:pt modelId="{14B0D120-8855-430F-BFA7-DBAB6358995C}" type="sibTrans" cxnId="{2D5672AE-4071-4CCE-B482-D722009F0308}">
      <dgm:prSet/>
      <dgm:spPr/>
      <dgm:t>
        <a:bodyPr/>
        <a:lstStyle/>
        <a:p>
          <a:endParaRPr lang="en-US"/>
        </a:p>
      </dgm:t>
    </dgm:pt>
    <dgm:pt modelId="{F1806BB2-C786-44CA-9F45-2385600F77D2}">
      <dgm:prSet phldrT="[Texte]"/>
      <dgm:spPr>
        <a:solidFill>
          <a:schemeClr val="tx1"/>
        </a:solidFill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26792DBD-C2F2-428B-B3A2-634D02327ADF}" type="parTrans" cxnId="{13EF3BC4-8446-461D-BD9A-D7A3FECEA7E7}">
      <dgm:prSet/>
      <dgm:spPr/>
      <dgm:t>
        <a:bodyPr/>
        <a:lstStyle/>
        <a:p>
          <a:endParaRPr lang="en-US"/>
        </a:p>
      </dgm:t>
    </dgm:pt>
    <dgm:pt modelId="{C5BEDBD6-26BE-4FFA-AED3-2F6586B62D3D}" type="sibTrans" cxnId="{13EF3BC4-8446-461D-BD9A-D7A3FECEA7E7}">
      <dgm:prSet/>
      <dgm:spPr/>
      <dgm:t>
        <a:bodyPr/>
        <a:lstStyle/>
        <a:p>
          <a:endParaRPr lang="en-US"/>
        </a:p>
      </dgm:t>
    </dgm:pt>
    <dgm:pt modelId="{D0C7A6B1-DA5B-4E42-8D5C-5A74D2D9EEFC}">
      <dgm:prSet phldrT="[Texte]"/>
      <dgm:spPr>
        <a:noFill/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16C11D7E-B898-4B69-9D32-52C2CDC280A8}" type="parTrans" cxnId="{9AE5948A-66A0-40AF-B670-0DE940C1DEE4}">
      <dgm:prSet/>
      <dgm:spPr/>
      <dgm:t>
        <a:bodyPr/>
        <a:lstStyle/>
        <a:p>
          <a:endParaRPr lang="en-US"/>
        </a:p>
      </dgm:t>
    </dgm:pt>
    <dgm:pt modelId="{60EF2C0F-09DC-41FD-96A4-3BDD243E01AF}" type="sibTrans" cxnId="{9AE5948A-66A0-40AF-B670-0DE940C1DEE4}">
      <dgm:prSet/>
      <dgm:spPr/>
      <dgm:t>
        <a:bodyPr/>
        <a:lstStyle/>
        <a:p>
          <a:endParaRPr lang="en-US"/>
        </a:p>
      </dgm:t>
    </dgm:pt>
    <dgm:pt modelId="{F98D180F-3DCB-4183-9BF0-A5C6857266DE}">
      <dgm:prSet phldrT="[Texte]"/>
      <dgm:spPr>
        <a:noFill/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A97EDCEC-C6A6-491C-BA72-021E7D9DD0B8}" type="parTrans" cxnId="{D97DF247-5E3C-47C0-B780-C89C7ABC8464}">
      <dgm:prSet/>
      <dgm:spPr/>
      <dgm:t>
        <a:bodyPr/>
        <a:lstStyle/>
        <a:p>
          <a:endParaRPr lang="en-US"/>
        </a:p>
      </dgm:t>
    </dgm:pt>
    <dgm:pt modelId="{BFBF82AC-1081-4D23-A45E-8DEA910B669D}" type="sibTrans" cxnId="{D97DF247-5E3C-47C0-B780-C89C7ABC8464}">
      <dgm:prSet/>
      <dgm:spPr/>
      <dgm:t>
        <a:bodyPr/>
        <a:lstStyle/>
        <a:p>
          <a:endParaRPr lang="en-US"/>
        </a:p>
      </dgm:t>
    </dgm:pt>
    <dgm:pt modelId="{FA8AB14F-BBE1-4370-8BB8-6E9CF233C294}" type="pres">
      <dgm:prSet presAssocID="{911A5804-D1EE-4A63-9EE9-B375EB91AA57}" presName="Name0" presStyleCnt="0">
        <dgm:presLayoutVars>
          <dgm:dir/>
          <dgm:animLvl val="lvl"/>
          <dgm:resizeHandles val="exact"/>
        </dgm:presLayoutVars>
      </dgm:prSet>
      <dgm:spPr/>
    </dgm:pt>
    <dgm:pt modelId="{32E12C7A-4EC8-416C-A8C2-B25C48E3E8D3}" type="pres">
      <dgm:prSet presAssocID="{0C51C9AA-224F-4FD1-B8CB-5AD87EFECCFB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D37696-EFB9-4078-90C2-2C8A7298F0D3}" type="pres">
      <dgm:prSet presAssocID="{3B2B9455-797B-410F-9109-20D3CC142FE8}" presName="parTxOnlySpace" presStyleCnt="0"/>
      <dgm:spPr/>
    </dgm:pt>
    <dgm:pt modelId="{43F39E75-C6AA-4C8E-891D-395B1F26AE21}" type="pres">
      <dgm:prSet presAssocID="{F1806BB2-C786-44CA-9F45-2385600F77D2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9C3F11-E983-421D-976E-DF6F624C3352}" type="pres">
      <dgm:prSet presAssocID="{C5BEDBD6-26BE-4FFA-AED3-2F6586B62D3D}" presName="parTxOnlySpace" presStyleCnt="0"/>
      <dgm:spPr/>
    </dgm:pt>
    <dgm:pt modelId="{6F0AE48B-39EF-4682-B181-76067E663B66}" type="pres">
      <dgm:prSet presAssocID="{D3FCBC6F-DF46-4B14-9A8E-A561402DA38C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8C8A2E-3B96-4FD4-B4C7-4699B62EAB2A}" type="pres">
      <dgm:prSet presAssocID="{14B0D120-8855-430F-BFA7-DBAB6358995C}" presName="parTxOnlySpace" presStyleCnt="0"/>
      <dgm:spPr/>
    </dgm:pt>
    <dgm:pt modelId="{5C2758D8-7F3A-401F-B710-6305F3BF2879}" type="pres">
      <dgm:prSet presAssocID="{D0C7A6B1-DA5B-4E42-8D5C-5A74D2D9EEFC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F407A3-DBFA-4EAA-9A85-058C518BDB7E}" type="pres">
      <dgm:prSet presAssocID="{60EF2C0F-09DC-41FD-96A4-3BDD243E01AF}" presName="parTxOnlySpace" presStyleCnt="0"/>
      <dgm:spPr/>
    </dgm:pt>
    <dgm:pt modelId="{D7612382-5E19-4725-A393-B6DA15E336B7}" type="pres">
      <dgm:prSet presAssocID="{F98D180F-3DCB-4183-9BF0-A5C6857266DE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A10FE8D-3DD6-4F2E-BC7C-E06716DE1C50}" type="presOf" srcId="{F98D180F-3DCB-4183-9BF0-A5C6857266DE}" destId="{D7612382-5E19-4725-A393-B6DA15E336B7}" srcOrd="0" destOrd="0" presId="urn:microsoft.com/office/officeart/2005/8/layout/chevron1"/>
    <dgm:cxn modelId="{D97DF247-5E3C-47C0-B780-C89C7ABC8464}" srcId="{911A5804-D1EE-4A63-9EE9-B375EB91AA57}" destId="{F98D180F-3DCB-4183-9BF0-A5C6857266DE}" srcOrd="4" destOrd="0" parTransId="{A97EDCEC-C6A6-491C-BA72-021E7D9DD0B8}" sibTransId="{BFBF82AC-1081-4D23-A45E-8DEA910B669D}"/>
    <dgm:cxn modelId="{2D5672AE-4071-4CCE-B482-D722009F0308}" srcId="{911A5804-D1EE-4A63-9EE9-B375EB91AA57}" destId="{D3FCBC6F-DF46-4B14-9A8E-A561402DA38C}" srcOrd="2" destOrd="0" parTransId="{1F9A306B-512F-4D90-9978-12235599155F}" sibTransId="{14B0D120-8855-430F-BFA7-DBAB6358995C}"/>
    <dgm:cxn modelId="{BF3B7886-D79C-4FDD-9710-ABA8446A2632}" type="presOf" srcId="{911A5804-D1EE-4A63-9EE9-B375EB91AA57}" destId="{FA8AB14F-BBE1-4370-8BB8-6E9CF233C294}" srcOrd="0" destOrd="0" presId="urn:microsoft.com/office/officeart/2005/8/layout/chevron1"/>
    <dgm:cxn modelId="{BD4EE8B0-7788-4FE5-8ECA-87DDF0C1EFE7}" type="presOf" srcId="{0C51C9AA-224F-4FD1-B8CB-5AD87EFECCFB}" destId="{32E12C7A-4EC8-416C-A8C2-B25C48E3E8D3}" srcOrd="0" destOrd="0" presId="urn:microsoft.com/office/officeart/2005/8/layout/chevron1"/>
    <dgm:cxn modelId="{13EF3BC4-8446-461D-BD9A-D7A3FECEA7E7}" srcId="{911A5804-D1EE-4A63-9EE9-B375EB91AA57}" destId="{F1806BB2-C786-44CA-9F45-2385600F77D2}" srcOrd="1" destOrd="0" parTransId="{26792DBD-C2F2-428B-B3A2-634D02327ADF}" sibTransId="{C5BEDBD6-26BE-4FFA-AED3-2F6586B62D3D}"/>
    <dgm:cxn modelId="{9DFA6FEC-95FE-44B5-9ECE-2B5274392034}" srcId="{911A5804-D1EE-4A63-9EE9-B375EB91AA57}" destId="{0C51C9AA-224F-4FD1-B8CB-5AD87EFECCFB}" srcOrd="0" destOrd="0" parTransId="{184CF0D8-E37A-46AC-B4B0-21809883B4EE}" sibTransId="{3B2B9455-797B-410F-9109-20D3CC142FE8}"/>
    <dgm:cxn modelId="{A197897A-B9B7-4DCA-8506-CF824AE68196}" type="presOf" srcId="{D3FCBC6F-DF46-4B14-9A8E-A561402DA38C}" destId="{6F0AE48B-39EF-4682-B181-76067E663B66}" srcOrd="0" destOrd="0" presId="urn:microsoft.com/office/officeart/2005/8/layout/chevron1"/>
    <dgm:cxn modelId="{B27904BA-2208-4A2C-8D45-318F1A4054D2}" type="presOf" srcId="{F1806BB2-C786-44CA-9F45-2385600F77D2}" destId="{43F39E75-C6AA-4C8E-891D-395B1F26AE21}" srcOrd="0" destOrd="0" presId="urn:microsoft.com/office/officeart/2005/8/layout/chevron1"/>
    <dgm:cxn modelId="{9AE5948A-66A0-40AF-B670-0DE940C1DEE4}" srcId="{911A5804-D1EE-4A63-9EE9-B375EB91AA57}" destId="{D0C7A6B1-DA5B-4E42-8D5C-5A74D2D9EEFC}" srcOrd="3" destOrd="0" parTransId="{16C11D7E-B898-4B69-9D32-52C2CDC280A8}" sibTransId="{60EF2C0F-09DC-41FD-96A4-3BDD243E01AF}"/>
    <dgm:cxn modelId="{15DB73F5-0D96-480E-B373-F1B486E80077}" type="presOf" srcId="{D0C7A6B1-DA5B-4E42-8D5C-5A74D2D9EEFC}" destId="{5C2758D8-7F3A-401F-B710-6305F3BF2879}" srcOrd="0" destOrd="0" presId="urn:microsoft.com/office/officeart/2005/8/layout/chevron1"/>
    <dgm:cxn modelId="{4F1F8451-AA1D-49B9-BAF4-ED7C586AF6C9}" type="presParOf" srcId="{FA8AB14F-BBE1-4370-8BB8-6E9CF233C294}" destId="{32E12C7A-4EC8-416C-A8C2-B25C48E3E8D3}" srcOrd="0" destOrd="0" presId="urn:microsoft.com/office/officeart/2005/8/layout/chevron1"/>
    <dgm:cxn modelId="{C9873438-59C7-4C47-ACFB-421A8E92B714}" type="presParOf" srcId="{FA8AB14F-BBE1-4370-8BB8-6E9CF233C294}" destId="{E3D37696-EFB9-4078-90C2-2C8A7298F0D3}" srcOrd="1" destOrd="0" presId="urn:microsoft.com/office/officeart/2005/8/layout/chevron1"/>
    <dgm:cxn modelId="{8D8A693C-CFCE-4EF6-84D5-8CAB5775DE31}" type="presParOf" srcId="{FA8AB14F-BBE1-4370-8BB8-6E9CF233C294}" destId="{43F39E75-C6AA-4C8E-891D-395B1F26AE21}" srcOrd="2" destOrd="0" presId="urn:microsoft.com/office/officeart/2005/8/layout/chevron1"/>
    <dgm:cxn modelId="{148EA77F-7899-440B-9F5C-476CD5413A49}" type="presParOf" srcId="{FA8AB14F-BBE1-4370-8BB8-6E9CF233C294}" destId="{CC9C3F11-E983-421D-976E-DF6F624C3352}" srcOrd="3" destOrd="0" presId="urn:microsoft.com/office/officeart/2005/8/layout/chevron1"/>
    <dgm:cxn modelId="{1A0AFE9D-3DAA-4D55-9A23-B3283D6F49C5}" type="presParOf" srcId="{FA8AB14F-BBE1-4370-8BB8-6E9CF233C294}" destId="{6F0AE48B-39EF-4682-B181-76067E663B66}" srcOrd="4" destOrd="0" presId="urn:microsoft.com/office/officeart/2005/8/layout/chevron1"/>
    <dgm:cxn modelId="{1CBAF6AD-9F1C-4DF5-8736-9F46D9CA5E31}" type="presParOf" srcId="{FA8AB14F-BBE1-4370-8BB8-6E9CF233C294}" destId="{3E8C8A2E-3B96-4FD4-B4C7-4699B62EAB2A}" srcOrd="5" destOrd="0" presId="urn:microsoft.com/office/officeart/2005/8/layout/chevron1"/>
    <dgm:cxn modelId="{1A14E1AD-B7E9-4A16-AE04-319D8AAD2726}" type="presParOf" srcId="{FA8AB14F-BBE1-4370-8BB8-6E9CF233C294}" destId="{5C2758D8-7F3A-401F-B710-6305F3BF2879}" srcOrd="6" destOrd="0" presId="urn:microsoft.com/office/officeart/2005/8/layout/chevron1"/>
    <dgm:cxn modelId="{8AEEE9D6-F66E-4371-B717-D2866331BE17}" type="presParOf" srcId="{FA8AB14F-BBE1-4370-8BB8-6E9CF233C294}" destId="{D9F407A3-DBFA-4EAA-9A85-058C518BDB7E}" srcOrd="7" destOrd="0" presId="urn:microsoft.com/office/officeart/2005/8/layout/chevron1"/>
    <dgm:cxn modelId="{89F9D93E-A45C-4204-B530-55A33EA6C031}" type="presParOf" srcId="{FA8AB14F-BBE1-4370-8BB8-6E9CF233C294}" destId="{D7612382-5E19-4725-A393-B6DA15E336B7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11A5804-D1EE-4A63-9EE9-B375EB91AA5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C51C9AA-224F-4FD1-B8CB-5AD87EFECCFB}">
      <dgm:prSet phldrT="[Texte]"/>
      <dgm:spPr>
        <a:noFill/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184CF0D8-E37A-46AC-B4B0-21809883B4EE}" type="parTrans" cxnId="{9DFA6FEC-95FE-44B5-9ECE-2B5274392034}">
      <dgm:prSet/>
      <dgm:spPr/>
      <dgm:t>
        <a:bodyPr/>
        <a:lstStyle/>
        <a:p>
          <a:endParaRPr lang="en-US"/>
        </a:p>
      </dgm:t>
    </dgm:pt>
    <dgm:pt modelId="{3B2B9455-797B-410F-9109-20D3CC142FE8}" type="sibTrans" cxnId="{9DFA6FEC-95FE-44B5-9ECE-2B5274392034}">
      <dgm:prSet/>
      <dgm:spPr/>
      <dgm:t>
        <a:bodyPr/>
        <a:lstStyle/>
        <a:p>
          <a:endParaRPr lang="en-US"/>
        </a:p>
      </dgm:t>
    </dgm:pt>
    <dgm:pt modelId="{D3FCBC6F-DF46-4B14-9A8E-A561402DA38C}">
      <dgm:prSet phldrT="[Texte]"/>
      <dgm:spPr>
        <a:noFill/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1F9A306B-512F-4D90-9978-12235599155F}" type="parTrans" cxnId="{2D5672AE-4071-4CCE-B482-D722009F0308}">
      <dgm:prSet/>
      <dgm:spPr/>
      <dgm:t>
        <a:bodyPr/>
        <a:lstStyle/>
        <a:p>
          <a:endParaRPr lang="en-US"/>
        </a:p>
      </dgm:t>
    </dgm:pt>
    <dgm:pt modelId="{14B0D120-8855-430F-BFA7-DBAB6358995C}" type="sibTrans" cxnId="{2D5672AE-4071-4CCE-B482-D722009F0308}">
      <dgm:prSet/>
      <dgm:spPr/>
      <dgm:t>
        <a:bodyPr/>
        <a:lstStyle/>
        <a:p>
          <a:endParaRPr lang="en-US"/>
        </a:p>
      </dgm:t>
    </dgm:pt>
    <dgm:pt modelId="{F1806BB2-C786-44CA-9F45-2385600F77D2}">
      <dgm:prSet phldrT="[Texte]"/>
      <dgm:spPr>
        <a:solidFill>
          <a:schemeClr val="tx1"/>
        </a:solidFill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26792DBD-C2F2-428B-B3A2-634D02327ADF}" type="parTrans" cxnId="{13EF3BC4-8446-461D-BD9A-D7A3FECEA7E7}">
      <dgm:prSet/>
      <dgm:spPr/>
      <dgm:t>
        <a:bodyPr/>
        <a:lstStyle/>
        <a:p>
          <a:endParaRPr lang="en-US"/>
        </a:p>
      </dgm:t>
    </dgm:pt>
    <dgm:pt modelId="{C5BEDBD6-26BE-4FFA-AED3-2F6586B62D3D}" type="sibTrans" cxnId="{13EF3BC4-8446-461D-BD9A-D7A3FECEA7E7}">
      <dgm:prSet/>
      <dgm:spPr/>
      <dgm:t>
        <a:bodyPr/>
        <a:lstStyle/>
        <a:p>
          <a:endParaRPr lang="en-US"/>
        </a:p>
      </dgm:t>
    </dgm:pt>
    <dgm:pt modelId="{D0C7A6B1-DA5B-4E42-8D5C-5A74D2D9EEFC}">
      <dgm:prSet phldrT="[Texte]"/>
      <dgm:spPr>
        <a:noFill/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16C11D7E-B898-4B69-9D32-52C2CDC280A8}" type="parTrans" cxnId="{9AE5948A-66A0-40AF-B670-0DE940C1DEE4}">
      <dgm:prSet/>
      <dgm:spPr/>
      <dgm:t>
        <a:bodyPr/>
        <a:lstStyle/>
        <a:p>
          <a:endParaRPr lang="en-US"/>
        </a:p>
      </dgm:t>
    </dgm:pt>
    <dgm:pt modelId="{60EF2C0F-09DC-41FD-96A4-3BDD243E01AF}" type="sibTrans" cxnId="{9AE5948A-66A0-40AF-B670-0DE940C1DEE4}">
      <dgm:prSet/>
      <dgm:spPr/>
      <dgm:t>
        <a:bodyPr/>
        <a:lstStyle/>
        <a:p>
          <a:endParaRPr lang="en-US"/>
        </a:p>
      </dgm:t>
    </dgm:pt>
    <dgm:pt modelId="{F98D180F-3DCB-4183-9BF0-A5C6857266DE}">
      <dgm:prSet phldrT="[Texte]"/>
      <dgm:spPr>
        <a:noFill/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A97EDCEC-C6A6-491C-BA72-021E7D9DD0B8}" type="parTrans" cxnId="{D97DF247-5E3C-47C0-B780-C89C7ABC8464}">
      <dgm:prSet/>
      <dgm:spPr/>
      <dgm:t>
        <a:bodyPr/>
        <a:lstStyle/>
        <a:p>
          <a:endParaRPr lang="en-US"/>
        </a:p>
      </dgm:t>
    </dgm:pt>
    <dgm:pt modelId="{BFBF82AC-1081-4D23-A45E-8DEA910B669D}" type="sibTrans" cxnId="{D97DF247-5E3C-47C0-B780-C89C7ABC8464}">
      <dgm:prSet/>
      <dgm:spPr/>
      <dgm:t>
        <a:bodyPr/>
        <a:lstStyle/>
        <a:p>
          <a:endParaRPr lang="en-US"/>
        </a:p>
      </dgm:t>
    </dgm:pt>
    <dgm:pt modelId="{FA8AB14F-BBE1-4370-8BB8-6E9CF233C294}" type="pres">
      <dgm:prSet presAssocID="{911A5804-D1EE-4A63-9EE9-B375EB91AA57}" presName="Name0" presStyleCnt="0">
        <dgm:presLayoutVars>
          <dgm:dir/>
          <dgm:animLvl val="lvl"/>
          <dgm:resizeHandles val="exact"/>
        </dgm:presLayoutVars>
      </dgm:prSet>
      <dgm:spPr/>
    </dgm:pt>
    <dgm:pt modelId="{32E12C7A-4EC8-416C-A8C2-B25C48E3E8D3}" type="pres">
      <dgm:prSet presAssocID="{0C51C9AA-224F-4FD1-B8CB-5AD87EFECCFB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D37696-EFB9-4078-90C2-2C8A7298F0D3}" type="pres">
      <dgm:prSet presAssocID="{3B2B9455-797B-410F-9109-20D3CC142FE8}" presName="parTxOnlySpace" presStyleCnt="0"/>
      <dgm:spPr/>
    </dgm:pt>
    <dgm:pt modelId="{43F39E75-C6AA-4C8E-891D-395B1F26AE21}" type="pres">
      <dgm:prSet presAssocID="{F1806BB2-C786-44CA-9F45-2385600F77D2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9C3F11-E983-421D-976E-DF6F624C3352}" type="pres">
      <dgm:prSet presAssocID="{C5BEDBD6-26BE-4FFA-AED3-2F6586B62D3D}" presName="parTxOnlySpace" presStyleCnt="0"/>
      <dgm:spPr/>
    </dgm:pt>
    <dgm:pt modelId="{6F0AE48B-39EF-4682-B181-76067E663B66}" type="pres">
      <dgm:prSet presAssocID="{D3FCBC6F-DF46-4B14-9A8E-A561402DA38C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8C8A2E-3B96-4FD4-B4C7-4699B62EAB2A}" type="pres">
      <dgm:prSet presAssocID="{14B0D120-8855-430F-BFA7-DBAB6358995C}" presName="parTxOnlySpace" presStyleCnt="0"/>
      <dgm:spPr/>
    </dgm:pt>
    <dgm:pt modelId="{5C2758D8-7F3A-401F-B710-6305F3BF2879}" type="pres">
      <dgm:prSet presAssocID="{D0C7A6B1-DA5B-4E42-8D5C-5A74D2D9EEFC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F407A3-DBFA-4EAA-9A85-058C518BDB7E}" type="pres">
      <dgm:prSet presAssocID="{60EF2C0F-09DC-41FD-96A4-3BDD243E01AF}" presName="parTxOnlySpace" presStyleCnt="0"/>
      <dgm:spPr/>
    </dgm:pt>
    <dgm:pt modelId="{D7612382-5E19-4725-A393-B6DA15E336B7}" type="pres">
      <dgm:prSet presAssocID="{F98D180F-3DCB-4183-9BF0-A5C6857266DE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CA78B4C-2AEB-492E-8534-F4C4BBEEDEE3}" type="presOf" srcId="{F98D180F-3DCB-4183-9BF0-A5C6857266DE}" destId="{D7612382-5E19-4725-A393-B6DA15E336B7}" srcOrd="0" destOrd="0" presId="urn:microsoft.com/office/officeart/2005/8/layout/chevron1"/>
    <dgm:cxn modelId="{D97DF247-5E3C-47C0-B780-C89C7ABC8464}" srcId="{911A5804-D1EE-4A63-9EE9-B375EB91AA57}" destId="{F98D180F-3DCB-4183-9BF0-A5C6857266DE}" srcOrd="4" destOrd="0" parTransId="{A97EDCEC-C6A6-491C-BA72-021E7D9DD0B8}" sibTransId="{BFBF82AC-1081-4D23-A45E-8DEA910B669D}"/>
    <dgm:cxn modelId="{EEAC8DD5-1AC1-460F-B538-507F75C2939F}" type="presOf" srcId="{D3FCBC6F-DF46-4B14-9A8E-A561402DA38C}" destId="{6F0AE48B-39EF-4682-B181-76067E663B66}" srcOrd="0" destOrd="0" presId="urn:microsoft.com/office/officeart/2005/8/layout/chevron1"/>
    <dgm:cxn modelId="{2D5672AE-4071-4CCE-B482-D722009F0308}" srcId="{911A5804-D1EE-4A63-9EE9-B375EB91AA57}" destId="{D3FCBC6F-DF46-4B14-9A8E-A561402DA38C}" srcOrd="2" destOrd="0" parTransId="{1F9A306B-512F-4D90-9978-12235599155F}" sibTransId="{14B0D120-8855-430F-BFA7-DBAB6358995C}"/>
    <dgm:cxn modelId="{076EB6D2-4AAD-4A9B-AF05-336CAAD3C340}" type="presOf" srcId="{F1806BB2-C786-44CA-9F45-2385600F77D2}" destId="{43F39E75-C6AA-4C8E-891D-395B1F26AE21}" srcOrd="0" destOrd="0" presId="urn:microsoft.com/office/officeart/2005/8/layout/chevron1"/>
    <dgm:cxn modelId="{75BB12FE-6B6C-45B6-8C19-05CE867697F3}" type="presOf" srcId="{D0C7A6B1-DA5B-4E42-8D5C-5A74D2D9EEFC}" destId="{5C2758D8-7F3A-401F-B710-6305F3BF2879}" srcOrd="0" destOrd="0" presId="urn:microsoft.com/office/officeart/2005/8/layout/chevron1"/>
    <dgm:cxn modelId="{13EF3BC4-8446-461D-BD9A-D7A3FECEA7E7}" srcId="{911A5804-D1EE-4A63-9EE9-B375EB91AA57}" destId="{F1806BB2-C786-44CA-9F45-2385600F77D2}" srcOrd="1" destOrd="0" parTransId="{26792DBD-C2F2-428B-B3A2-634D02327ADF}" sibTransId="{C5BEDBD6-26BE-4FFA-AED3-2F6586B62D3D}"/>
    <dgm:cxn modelId="{F193267F-C5D8-4E15-B8E1-F8A346157586}" type="presOf" srcId="{0C51C9AA-224F-4FD1-B8CB-5AD87EFECCFB}" destId="{32E12C7A-4EC8-416C-A8C2-B25C48E3E8D3}" srcOrd="0" destOrd="0" presId="urn:microsoft.com/office/officeart/2005/8/layout/chevron1"/>
    <dgm:cxn modelId="{9DFA6FEC-95FE-44B5-9ECE-2B5274392034}" srcId="{911A5804-D1EE-4A63-9EE9-B375EB91AA57}" destId="{0C51C9AA-224F-4FD1-B8CB-5AD87EFECCFB}" srcOrd="0" destOrd="0" parTransId="{184CF0D8-E37A-46AC-B4B0-21809883B4EE}" sibTransId="{3B2B9455-797B-410F-9109-20D3CC142FE8}"/>
    <dgm:cxn modelId="{9AE5948A-66A0-40AF-B670-0DE940C1DEE4}" srcId="{911A5804-D1EE-4A63-9EE9-B375EB91AA57}" destId="{D0C7A6B1-DA5B-4E42-8D5C-5A74D2D9EEFC}" srcOrd="3" destOrd="0" parTransId="{16C11D7E-B898-4B69-9D32-52C2CDC280A8}" sibTransId="{60EF2C0F-09DC-41FD-96A4-3BDD243E01AF}"/>
    <dgm:cxn modelId="{8A56BB1A-094A-408B-90D8-88647E822269}" type="presOf" srcId="{911A5804-D1EE-4A63-9EE9-B375EB91AA57}" destId="{FA8AB14F-BBE1-4370-8BB8-6E9CF233C294}" srcOrd="0" destOrd="0" presId="urn:microsoft.com/office/officeart/2005/8/layout/chevron1"/>
    <dgm:cxn modelId="{B26A0646-E892-4FF4-BA28-EB6E857A2069}" type="presParOf" srcId="{FA8AB14F-BBE1-4370-8BB8-6E9CF233C294}" destId="{32E12C7A-4EC8-416C-A8C2-B25C48E3E8D3}" srcOrd="0" destOrd="0" presId="urn:microsoft.com/office/officeart/2005/8/layout/chevron1"/>
    <dgm:cxn modelId="{26A58CD6-9C3E-4741-B63E-DF076CEF4BDD}" type="presParOf" srcId="{FA8AB14F-BBE1-4370-8BB8-6E9CF233C294}" destId="{E3D37696-EFB9-4078-90C2-2C8A7298F0D3}" srcOrd="1" destOrd="0" presId="urn:microsoft.com/office/officeart/2005/8/layout/chevron1"/>
    <dgm:cxn modelId="{EF763906-626A-48B8-841D-9FF561CED470}" type="presParOf" srcId="{FA8AB14F-BBE1-4370-8BB8-6E9CF233C294}" destId="{43F39E75-C6AA-4C8E-891D-395B1F26AE21}" srcOrd="2" destOrd="0" presId="urn:microsoft.com/office/officeart/2005/8/layout/chevron1"/>
    <dgm:cxn modelId="{93B5CB0E-8F16-4E23-BA61-FCBFB466DB05}" type="presParOf" srcId="{FA8AB14F-BBE1-4370-8BB8-6E9CF233C294}" destId="{CC9C3F11-E983-421D-976E-DF6F624C3352}" srcOrd="3" destOrd="0" presId="urn:microsoft.com/office/officeart/2005/8/layout/chevron1"/>
    <dgm:cxn modelId="{86D9EF2F-4A05-401F-A93B-0740F26FC5F3}" type="presParOf" srcId="{FA8AB14F-BBE1-4370-8BB8-6E9CF233C294}" destId="{6F0AE48B-39EF-4682-B181-76067E663B66}" srcOrd="4" destOrd="0" presId="urn:microsoft.com/office/officeart/2005/8/layout/chevron1"/>
    <dgm:cxn modelId="{42001192-03AA-4175-86C5-16A01B0E015F}" type="presParOf" srcId="{FA8AB14F-BBE1-4370-8BB8-6E9CF233C294}" destId="{3E8C8A2E-3B96-4FD4-B4C7-4699B62EAB2A}" srcOrd="5" destOrd="0" presId="urn:microsoft.com/office/officeart/2005/8/layout/chevron1"/>
    <dgm:cxn modelId="{B10434EB-55DB-407C-B9F8-C124537981C1}" type="presParOf" srcId="{FA8AB14F-BBE1-4370-8BB8-6E9CF233C294}" destId="{5C2758D8-7F3A-401F-B710-6305F3BF2879}" srcOrd="6" destOrd="0" presId="urn:microsoft.com/office/officeart/2005/8/layout/chevron1"/>
    <dgm:cxn modelId="{90133A83-396D-4F30-A61A-2DCC29044065}" type="presParOf" srcId="{FA8AB14F-BBE1-4370-8BB8-6E9CF233C294}" destId="{D9F407A3-DBFA-4EAA-9A85-058C518BDB7E}" srcOrd="7" destOrd="0" presId="urn:microsoft.com/office/officeart/2005/8/layout/chevron1"/>
    <dgm:cxn modelId="{E1972436-BE5B-49C3-B6A2-06672D5D8A17}" type="presParOf" srcId="{FA8AB14F-BBE1-4370-8BB8-6E9CF233C294}" destId="{D7612382-5E19-4725-A393-B6DA15E336B7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11A5804-D1EE-4A63-9EE9-B375EB91AA5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C51C9AA-224F-4FD1-B8CB-5AD87EFECCFB}">
      <dgm:prSet phldrT="[Texte]"/>
      <dgm:spPr>
        <a:noFill/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184CF0D8-E37A-46AC-B4B0-21809883B4EE}" type="parTrans" cxnId="{9DFA6FEC-95FE-44B5-9ECE-2B5274392034}">
      <dgm:prSet/>
      <dgm:spPr/>
      <dgm:t>
        <a:bodyPr/>
        <a:lstStyle/>
        <a:p>
          <a:endParaRPr lang="en-US"/>
        </a:p>
      </dgm:t>
    </dgm:pt>
    <dgm:pt modelId="{3B2B9455-797B-410F-9109-20D3CC142FE8}" type="sibTrans" cxnId="{9DFA6FEC-95FE-44B5-9ECE-2B5274392034}">
      <dgm:prSet/>
      <dgm:spPr/>
      <dgm:t>
        <a:bodyPr/>
        <a:lstStyle/>
        <a:p>
          <a:endParaRPr lang="en-US"/>
        </a:p>
      </dgm:t>
    </dgm:pt>
    <dgm:pt modelId="{D3FCBC6F-DF46-4B14-9A8E-A561402DA38C}">
      <dgm:prSet phldrT="[Texte]"/>
      <dgm:spPr>
        <a:solidFill>
          <a:schemeClr val="tx1"/>
        </a:solidFill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1F9A306B-512F-4D90-9978-12235599155F}" type="parTrans" cxnId="{2D5672AE-4071-4CCE-B482-D722009F0308}">
      <dgm:prSet/>
      <dgm:spPr/>
      <dgm:t>
        <a:bodyPr/>
        <a:lstStyle/>
        <a:p>
          <a:endParaRPr lang="en-US"/>
        </a:p>
      </dgm:t>
    </dgm:pt>
    <dgm:pt modelId="{14B0D120-8855-430F-BFA7-DBAB6358995C}" type="sibTrans" cxnId="{2D5672AE-4071-4CCE-B482-D722009F0308}">
      <dgm:prSet/>
      <dgm:spPr/>
      <dgm:t>
        <a:bodyPr/>
        <a:lstStyle/>
        <a:p>
          <a:endParaRPr lang="en-US"/>
        </a:p>
      </dgm:t>
    </dgm:pt>
    <dgm:pt modelId="{F1806BB2-C786-44CA-9F45-2385600F77D2}">
      <dgm:prSet phldrT="[Texte]"/>
      <dgm:spPr>
        <a:noFill/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26792DBD-C2F2-428B-B3A2-634D02327ADF}" type="parTrans" cxnId="{13EF3BC4-8446-461D-BD9A-D7A3FECEA7E7}">
      <dgm:prSet/>
      <dgm:spPr/>
      <dgm:t>
        <a:bodyPr/>
        <a:lstStyle/>
        <a:p>
          <a:endParaRPr lang="en-US"/>
        </a:p>
      </dgm:t>
    </dgm:pt>
    <dgm:pt modelId="{C5BEDBD6-26BE-4FFA-AED3-2F6586B62D3D}" type="sibTrans" cxnId="{13EF3BC4-8446-461D-BD9A-D7A3FECEA7E7}">
      <dgm:prSet/>
      <dgm:spPr/>
      <dgm:t>
        <a:bodyPr/>
        <a:lstStyle/>
        <a:p>
          <a:endParaRPr lang="en-US"/>
        </a:p>
      </dgm:t>
    </dgm:pt>
    <dgm:pt modelId="{D0C7A6B1-DA5B-4E42-8D5C-5A74D2D9EEFC}">
      <dgm:prSet phldrT="[Texte]"/>
      <dgm:spPr>
        <a:noFill/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16C11D7E-B898-4B69-9D32-52C2CDC280A8}" type="parTrans" cxnId="{9AE5948A-66A0-40AF-B670-0DE940C1DEE4}">
      <dgm:prSet/>
      <dgm:spPr/>
      <dgm:t>
        <a:bodyPr/>
        <a:lstStyle/>
        <a:p>
          <a:endParaRPr lang="en-US"/>
        </a:p>
      </dgm:t>
    </dgm:pt>
    <dgm:pt modelId="{60EF2C0F-09DC-41FD-96A4-3BDD243E01AF}" type="sibTrans" cxnId="{9AE5948A-66A0-40AF-B670-0DE940C1DEE4}">
      <dgm:prSet/>
      <dgm:spPr/>
      <dgm:t>
        <a:bodyPr/>
        <a:lstStyle/>
        <a:p>
          <a:endParaRPr lang="en-US"/>
        </a:p>
      </dgm:t>
    </dgm:pt>
    <dgm:pt modelId="{F98D180F-3DCB-4183-9BF0-A5C6857266DE}">
      <dgm:prSet phldrT="[Texte]"/>
      <dgm:spPr>
        <a:noFill/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A97EDCEC-C6A6-491C-BA72-021E7D9DD0B8}" type="parTrans" cxnId="{D97DF247-5E3C-47C0-B780-C89C7ABC8464}">
      <dgm:prSet/>
      <dgm:spPr/>
      <dgm:t>
        <a:bodyPr/>
        <a:lstStyle/>
        <a:p>
          <a:endParaRPr lang="en-US"/>
        </a:p>
      </dgm:t>
    </dgm:pt>
    <dgm:pt modelId="{BFBF82AC-1081-4D23-A45E-8DEA910B669D}" type="sibTrans" cxnId="{D97DF247-5E3C-47C0-B780-C89C7ABC8464}">
      <dgm:prSet/>
      <dgm:spPr/>
      <dgm:t>
        <a:bodyPr/>
        <a:lstStyle/>
        <a:p>
          <a:endParaRPr lang="en-US"/>
        </a:p>
      </dgm:t>
    </dgm:pt>
    <dgm:pt modelId="{FA8AB14F-BBE1-4370-8BB8-6E9CF233C294}" type="pres">
      <dgm:prSet presAssocID="{911A5804-D1EE-4A63-9EE9-B375EB91AA57}" presName="Name0" presStyleCnt="0">
        <dgm:presLayoutVars>
          <dgm:dir/>
          <dgm:animLvl val="lvl"/>
          <dgm:resizeHandles val="exact"/>
        </dgm:presLayoutVars>
      </dgm:prSet>
      <dgm:spPr/>
    </dgm:pt>
    <dgm:pt modelId="{32E12C7A-4EC8-416C-A8C2-B25C48E3E8D3}" type="pres">
      <dgm:prSet presAssocID="{0C51C9AA-224F-4FD1-B8CB-5AD87EFECCFB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D37696-EFB9-4078-90C2-2C8A7298F0D3}" type="pres">
      <dgm:prSet presAssocID="{3B2B9455-797B-410F-9109-20D3CC142FE8}" presName="parTxOnlySpace" presStyleCnt="0"/>
      <dgm:spPr/>
    </dgm:pt>
    <dgm:pt modelId="{43F39E75-C6AA-4C8E-891D-395B1F26AE21}" type="pres">
      <dgm:prSet presAssocID="{F1806BB2-C786-44CA-9F45-2385600F77D2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9C3F11-E983-421D-976E-DF6F624C3352}" type="pres">
      <dgm:prSet presAssocID="{C5BEDBD6-26BE-4FFA-AED3-2F6586B62D3D}" presName="parTxOnlySpace" presStyleCnt="0"/>
      <dgm:spPr/>
    </dgm:pt>
    <dgm:pt modelId="{6F0AE48B-39EF-4682-B181-76067E663B66}" type="pres">
      <dgm:prSet presAssocID="{D3FCBC6F-DF46-4B14-9A8E-A561402DA38C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8C8A2E-3B96-4FD4-B4C7-4699B62EAB2A}" type="pres">
      <dgm:prSet presAssocID="{14B0D120-8855-430F-BFA7-DBAB6358995C}" presName="parTxOnlySpace" presStyleCnt="0"/>
      <dgm:spPr/>
    </dgm:pt>
    <dgm:pt modelId="{5C2758D8-7F3A-401F-B710-6305F3BF2879}" type="pres">
      <dgm:prSet presAssocID="{D0C7A6B1-DA5B-4E42-8D5C-5A74D2D9EEFC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F407A3-DBFA-4EAA-9A85-058C518BDB7E}" type="pres">
      <dgm:prSet presAssocID="{60EF2C0F-09DC-41FD-96A4-3BDD243E01AF}" presName="parTxOnlySpace" presStyleCnt="0"/>
      <dgm:spPr/>
    </dgm:pt>
    <dgm:pt modelId="{D7612382-5E19-4725-A393-B6DA15E336B7}" type="pres">
      <dgm:prSet presAssocID="{F98D180F-3DCB-4183-9BF0-A5C6857266DE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A64CC77-6CE4-4C47-B3B4-CEA1AC881CC9}" type="presOf" srcId="{F98D180F-3DCB-4183-9BF0-A5C6857266DE}" destId="{D7612382-5E19-4725-A393-B6DA15E336B7}" srcOrd="0" destOrd="0" presId="urn:microsoft.com/office/officeart/2005/8/layout/chevron1"/>
    <dgm:cxn modelId="{39CF86D2-924F-4D81-9D06-DD3584E021DE}" type="presOf" srcId="{0C51C9AA-224F-4FD1-B8CB-5AD87EFECCFB}" destId="{32E12C7A-4EC8-416C-A8C2-B25C48E3E8D3}" srcOrd="0" destOrd="0" presId="urn:microsoft.com/office/officeart/2005/8/layout/chevron1"/>
    <dgm:cxn modelId="{71333FF0-8CA8-4D14-986C-B048314F8874}" type="presOf" srcId="{D3FCBC6F-DF46-4B14-9A8E-A561402DA38C}" destId="{6F0AE48B-39EF-4682-B181-76067E663B66}" srcOrd="0" destOrd="0" presId="urn:microsoft.com/office/officeart/2005/8/layout/chevron1"/>
    <dgm:cxn modelId="{9DFA6FEC-95FE-44B5-9ECE-2B5274392034}" srcId="{911A5804-D1EE-4A63-9EE9-B375EB91AA57}" destId="{0C51C9AA-224F-4FD1-B8CB-5AD87EFECCFB}" srcOrd="0" destOrd="0" parTransId="{184CF0D8-E37A-46AC-B4B0-21809883B4EE}" sibTransId="{3B2B9455-797B-410F-9109-20D3CC142FE8}"/>
    <dgm:cxn modelId="{2D5672AE-4071-4CCE-B482-D722009F0308}" srcId="{911A5804-D1EE-4A63-9EE9-B375EB91AA57}" destId="{D3FCBC6F-DF46-4B14-9A8E-A561402DA38C}" srcOrd="2" destOrd="0" parTransId="{1F9A306B-512F-4D90-9978-12235599155F}" sibTransId="{14B0D120-8855-430F-BFA7-DBAB6358995C}"/>
    <dgm:cxn modelId="{13EF3BC4-8446-461D-BD9A-D7A3FECEA7E7}" srcId="{911A5804-D1EE-4A63-9EE9-B375EB91AA57}" destId="{F1806BB2-C786-44CA-9F45-2385600F77D2}" srcOrd="1" destOrd="0" parTransId="{26792DBD-C2F2-428B-B3A2-634D02327ADF}" sibTransId="{C5BEDBD6-26BE-4FFA-AED3-2F6586B62D3D}"/>
    <dgm:cxn modelId="{E94A3DA9-F31A-4266-BD4C-FE736D2591E9}" type="presOf" srcId="{D0C7A6B1-DA5B-4E42-8D5C-5A74D2D9EEFC}" destId="{5C2758D8-7F3A-401F-B710-6305F3BF2879}" srcOrd="0" destOrd="0" presId="urn:microsoft.com/office/officeart/2005/8/layout/chevron1"/>
    <dgm:cxn modelId="{D97DF247-5E3C-47C0-B780-C89C7ABC8464}" srcId="{911A5804-D1EE-4A63-9EE9-B375EB91AA57}" destId="{F98D180F-3DCB-4183-9BF0-A5C6857266DE}" srcOrd="4" destOrd="0" parTransId="{A97EDCEC-C6A6-491C-BA72-021E7D9DD0B8}" sibTransId="{BFBF82AC-1081-4D23-A45E-8DEA910B669D}"/>
    <dgm:cxn modelId="{583659B7-7556-4A6C-A818-8000A796E3D8}" type="presOf" srcId="{F1806BB2-C786-44CA-9F45-2385600F77D2}" destId="{43F39E75-C6AA-4C8E-891D-395B1F26AE21}" srcOrd="0" destOrd="0" presId="urn:microsoft.com/office/officeart/2005/8/layout/chevron1"/>
    <dgm:cxn modelId="{198A43D0-91A6-4E76-9F83-14F0587F3298}" type="presOf" srcId="{911A5804-D1EE-4A63-9EE9-B375EB91AA57}" destId="{FA8AB14F-BBE1-4370-8BB8-6E9CF233C294}" srcOrd="0" destOrd="0" presId="urn:microsoft.com/office/officeart/2005/8/layout/chevron1"/>
    <dgm:cxn modelId="{9AE5948A-66A0-40AF-B670-0DE940C1DEE4}" srcId="{911A5804-D1EE-4A63-9EE9-B375EB91AA57}" destId="{D0C7A6B1-DA5B-4E42-8D5C-5A74D2D9EEFC}" srcOrd="3" destOrd="0" parTransId="{16C11D7E-B898-4B69-9D32-52C2CDC280A8}" sibTransId="{60EF2C0F-09DC-41FD-96A4-3BDD243E01AF}"/>
    <dgm:cxn modelId="{0743BA9F-B285-4D28-82B8-EF868A952568}" type="presParOf" srcId="{FA8AB14F-BBE1-4370-8BB8-6E9CF233C294}" destId="{32E12C7A-4EC8-416C-A8C2-B25C48E3E8D3}" srcOrd="0" destOrd="0" presId="urn:microsoft.com/office/officeart/2005/8/layout/chevron1"/>
    <dgm:cxn modelId="{01DB0B7A-E23F-4D2C-B75C-2138F32C2239}" type="presParOf" srcId="{FA8AB14F-BBE1-4370-8BB8-6E9CF233C294}" destId="{E3D37696-EFB9-4078-90C2-2C8A7298F0D3}" srcOrd="1" destOrd="0" presId="urn:microsoft.com/office/officeart/2005/8/layout/chevron1"/>
    <dgm:cxn modelId="{951ED4F4-9A6C-49F4-A6CD-AC0D0D5F7935}" type="presParOf" srcId="{FA8AB14F-BBE1-4370-8BB8-6E9CF233C294}" destId="{43F39E75-C6AA-4C8E-891D-395B1F26AE21}" srcOrd="2" destOrd="0" presId="urn:microsoft.com/office/officeart/2005/8/layout/chevron1"/>
    <dgm:cxn modelId="{EA51146F-0586-4AC1-B9C1-6D93A6E315C9}" type="presParOf" srcId="{FA8AB14F-BBE1-4370-8BB8-6E9CF233C294}" destId="{CC9C3F11-E983-421D-976E-DF6F624C3352}" srcOrd="3" destOrd="0" presId="urn:microsoft.com/office/officeart/2005/8/layout/chevron1"/>
    <dgm:cxn modelId="{5BA956AE-DD75-4711-AE49-C83BEAC629EC}" type="presParOf" srcId="{FA8AB14F-BBE1-4370-8BB8-6E9CF233C294}" destId="{6F0AE48B-39EF-4682-B181-76067E663B66}" srcOrd="4" destOrd="0" presId="urn:microsoft.com/office/officeart/2005/8/layout/chevron1"/>
    <dgm:cxn modelId="{803C31D5-8FEA-4107-9460-F59E7CE84760}" type="presParOf" srcId="{FA8AB14F-BBE1-4370-8BB8-6E9CF233C294}" destId="{3E8C8A2E-3B96-4FD4-B4C7-4699B62EAB2A}" srcOrd="5" destOrd="0" presId="urn:microsoft.com/office/officeart/2005/8/layout/chevron1"/>
    <dgm:cxn modelId="{35B11219-2C98-4A77-AC7B-89E4D3912921}" type="presParOf" srcId="{FA8AB14F-BBE1-4370-8BB8-6E9CF233C294}" destId="{5C2758D8-7F3A-401F-B710-6305F3BF2879}" srcOrd="6" destOrd="0" presId="urn:microsoft.com/office/officeart/2005/8/layout/chevron1"/>
    <dgm:cxn modelId="{3CC41DC3-63CD-457D-B5D2-072D31595441}" type="presParOf" srcId="{FA8AB14F-BBE1-4370-8BB8-6E9CF233C294}" destId="{D9F407A3-DBFA-4EAA-9A85-058C518BDB7E}" srcOrd="7" destOrd="0" presId="urn:microsoft.com/office/officeart/2005/8/layout/chevron1"/>
    <dgm:cxn modelId="{A7F99892-3D4C-4481-80DB-56CDEA153810}" type="presParOf" srcId="{FA8AB14F-BBE1-4370-8BB8-6E9CF233C294}" destId="{D7612382-5E19-4725-A393-B6DA15E336B7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11A5804-D1EE-4A63-9EE9-B375EB91AA5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C51C9AA-224F-4FD1-B8CB-5AD87EFECCFB}">
      <dgm:prSet phldrT="[Texte]"/>
      <dgm:spPr>
        <a:noFill/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184CF0D8-E37A-46AC-B4B0-21809883B4EE}" type="parTrans" cxnId="{9DFA6FEC-95FE-44B5-9ECE-2B5274392034}">
      <dgm:prSet/>
      <dgm:spPr/>
      <dgm:t>
        <a:bodyPr/>
        <a:lstStyle/>
        <a:p>
          <a:endParaRPr lang="en-US"/>
        </a:p>
      </dgm:t>
    </dgm:pt>
    <dgm:pt modelId="{3B2B9455-797B-410F-9109-20D3CC142FE8}" type="sibTrans" cxnId="{9DFA6FEC-95FE-44B5-9ECE-2B5274392034}">
      <dgm:prSet/>
      <dgm:spPr/>
      <dgm:t>
        <a:bodyPr/>
        <a:lstStyle/>
        <a:p>
          <a:endParaRPr lang="en-US"/>
        </a:p>
      </dgm:t>
    </dgm:pt>
    <dgm:pt modelId="{D3FCBC6F-DF46-4B14-9A8E-A561402DA38C}">
      <dgm:prSet phldrT="[Texte]"/>
      <dgm:spPr>
        <a:solidFill>
          <a:schemeClr val="tx1"/>
        </a:solidFill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1F9A306B-512F-4D90-9978-12235599155F}" type="parTrans" cxnId="{2D5672AE-4071-4CCE-B482-D722009F0308}">
      <dgm:prSet/>
      <dgm:spPr/>
      <dgm:t>
        <a:bodyPr/>
        <a:lstStyle/>
        <a:p>
          <a:endParaRPr lang="en-US"/>
        </a:p>
      </dgm:t>
    </dgm:pt>
    <dgm:pt modelId="{14B0D120-8855-430F-BFA7-DBAB6358995C}" type="sibTrans" cxnId="{2D5672AE-4071-4CCE-B482-D722009F0308}">
      <dgm:prSet/>
      <dgm:spPr/>
      <dgm:t>
        <a:bodyPr/>
        <a:lstStyle/>
        <a:p>
          <a:endParaRPr lang="en-US"/>
        </a:p>
      </dgm:t>
    </dgm:pt>
    <dgm:pt modelId="{F1806BB2-C786-44CA-9F45-2385600F77D2}">
      <dgm:prSet phldrT="[Texte]"/>
      <dgm:spPr>
        <a:noFill/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26792DBD-C2F2-428B-B3A2-634D02327ADF}" type="parTrans" cxnId="{13EF3BC4-8446-461D-BD9A-D7A3FECEA7E7}">
      <dgm:prSet/>
      <dgm:spPr/>
      <dgm:t>
        <a:bodyPr/>
        <a:lstStyle/>
        <a:p>
          <a:endParaRPr lang="en-US"/>
        </a:p>
      </dgm:t>
    </dgm:pt>
    <dgm:pt modelId="{C5BEDBD6-26BE-4FFA-AED3-2F6586B62D3D}" type="sibTrans" cxnId="{13EF3BC4-8446-461D-BD9A-D7A3FECEA7E7}">
      <dgm:prSet/>
      <dgm:spPr/>
      <dgm:t>
        <a:bodyPr/>
        <a:lstStyle/>
        <a:p>
          <a:endParaRPr lang="en-US"/>
        </a:p>
      </dgm:t>
    </dgm:pt>
    <dgm:pt modelId="{D0C7A6B1-DA5B-4E42-8D5C-5A74D2D9EEFC}">
      <dgm:prSet phldrT="[Texte]"/>
      <dgm:spPr>
        <a:noFill/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16C11D7E-B898-4B69-9D32-52C2CDC280A8}" type="parTrans" cxnId="{9AE5948A-66A0-40AF-B670-0DE940C1DEE4}">
      <dgm:prSet/>
      <dgm:spPr/>
      <dgm:t>
        <a:bodyPr/>
        <a:lstStyle/>
        <a:p>
          <a:endParaRPr lang="en-US"/>
        </a:p>
      </dgm:t>
    </dgm:pt>
    <dgm:pt modelId="{60EF2C0F-09DC-41FD-96A4-3BDD243E01AF}" type="sibTrans" cxnId="{9AE5948A-66A0-40AF-B670-0DE940C1DEE4}">
      <dgm:prSet/>
      <dgm:spPr/>
      <dgm:t>
        <a:bodyPr/>
        <a:lstStyle/>
        <a:p>
          <a:endParaRPr lang="en-US"/>
        </a:p>
      </dgm:t>
    </dgm:pt>
    <dgm:pt modelId="{F98D180F-3DCB-4183-9BF0-A5C6857266DE}">
      <dgm:prSet phldrT="[Texte]"/>
      <dgm:spPr>
        <a:noFill/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A97EDCEC-C6A6-491C-BA72-021E7D9DD0B8}" type="parTrans" cxnId="{D97DF247-5E3C-47C0-B780-C89C7ABC8464}">
      <dgm:prSet/>
      <dgm:spPr/>
      <dgm:t>
        <a:bodyPr/>
        <a:lstStyle/>
        <a:p>
          <a:endParaRPr lang="en-US"/>
        </a:p>
      </dgm:t>
    </dgm:pt>
    <dgm:pt modelId="{BFBF82AC-1081-4D23-A45E-8DEA910B669D}" type="sibTrans" cxnId="{D97DF247-5E3C-47C0-B780-C89C7ABC8464}">
      <dgm:prSet/>
      <dgm:spPr/>
      <dgm:t>
        <a:bodyPr/>
        <a:lstStyle/>
        <a:p>
          <a:endParaRPr lang="en-US"/>
        </a:p>
      </dgm:t>
    </dgm:pt>
    <dgm:pt modelId="{FA8AB14F-BBE1-4370-8BB8-6E9CF233C294}" type="pres">
      <dgm:prSet presAssocID="{911A5804-D1EE-4A63-9EE9-B375EB91AA57}" presName="Name0" presStyleCnt="0">
        <dgm:presLayoutVars>
          <dgm:dir/>
          <dgm:animLvl val="lvl"/>
          <dgm:resizeHandles val="exact"/>
        </dgm:presLayoutVars>
      </dgm:prSet>
      <dgm:spPr/>
    </dgm:pt>
    <dgm:pt modelId="{32E12C7A-4EC8-416C-A8C2-B25C48E3E8D3}" type="pres">
      <dgm:prSet presAssocID="{0C51C9AA-224F-4FD1-B8CB-5AD87EFECCFB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D37696-EFB9-4078-90C2-2C8A7298F0D3}" type="pres">
      <dgm:prSet presAssocID="{3B2B9455-797B-410F-9109-20D3CC142FE8}" presName="parTxOnlySpace" presStyleCnt="0"/>
      <dgm:spPr/>
    </dgm:pt>
    <dgm:pt modelId="{43F39E75-C6AA-4C8E-891D-395B1F26AE21}" type="pres">
      <dgm:prSet presAssocID="{F1806BB2-C786-44CA-9F45-2385600F77D2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9C3F11-E983-421D-976E-DF6F624C3352}" type="pres">
      <dgm:prSet presAssocID="{C5BEDBD6-26BE-4FFA-AED3-2F6586B62D3D}" presName="parTxOnlySpace" presStyleCnt="0"/>
      <dgm:spPr/>
    </dgm:pt>
    <dgm:pt modelId="{6F0AE48B-39EF-4682-B181-76067E663B66}" type="pres">
      <dgm:prSet presAssocID="{D3FCBC6F-DF46-4B14-9A8E-A561402DA38C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8C8A2E-3B96-4FD4-B4C7-4699B62EAB2A}" type="pres">
      <dgm:prSet presAssocID="{14B0D120-8855-430F-BFA7-DBAB6358995C}" presName="parTxOnlySpace" presStyleCnt="0"/>
      <dgm:spPr/>
    </dgm:pt>
    <dgm:pt modelId="{5C2758D8-7F3A-401F-B710-6305F3BF2879}" type="pres">
      <dgm:prSet presAssocID="{D0C7A6B1-DA5B-4E42-8D5C-5A74D2D9EEFC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F407A3-DBFA-4EAA-9A85-058C518BDB7E}" type="pres">
      <dgm:prSet presAssocID="{60EF2C0F-09DC-41FD-96A4-3BDD243E01AF}" presName="parTxOnlySpace" presStyleCnt="0"/>
      <dgm:spPr/>
    </dgm:pt>
    <dgm:pt modelId="{D7612382-5E19-4725-A393-B6DA15E336B7}" type="pres">
      <dgm:prSet presAssocID="{F98D180F-3DCB-4183-9BF0-A5C6857266DE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97DF247-5E3C-47C0-B780-C89C7ABC8464}" srcId="{911A5804-D1EE-4A63-9EE9-B375EB91AA57}" destId="{F98D180F-3DCB-4183-9BF0-A5C6857266DE}" srcOrd="4" destOrd="0" parTransId="{A97EDCEC-C6A6-491C-BA72-021E7D9DD0B8}" sibTransId="{BFBF82AC-1081-4D23-A45E-8DEA910B669D}"/>
    <dgm:cxn modelId="{6B3161AC-4330-4A0A-B5A3-65C4B8EF7A2D}" type="presOf" srcId="{0C51C9AA-224F-4FD1-B8CB-5AD87EFECCFB}" destId="{32E12C7A-4EC8-416C-A8C2-B25C48E3E8D3}" srcOrd="0" destOrd="0" presId="urn:microsoft.com/office/officeart/2005/8/layout/chevron1"/>
    <dgm:cxn modelId="{B2A69951-932B-452A-A12C-E868759F97D2}" type="presOf" srcId="{D3FCBC6F-DF46-4B14-9A8E-A561402DA38C}" destId="{6F0AE48B-39EF-4682-B181-76067E663B66}" srcOrd="0" destOrd="0" presId="urn:microsoft.com/office/officeart/2005/8/layout/chevron1"/>
    <dgm:cxn modelId="{64471C73-A8E1-42A2-8D0D-E5641314A3B2}" type="presOf" srcId="{F1806BB2-C786-44CA-9F45-2385600F77D2}" destId="{43F39E75-C6AA-4C8E-891D-395B1F26AE21}" srcOrd="0" destOrd="0" presId="urn:microsoft.com/office/officeart/2005/8/layout/chevron1"/>
    <dgm:cxn modelId="{2D5672AE-4071-4CCE-B482-D722009F0308}" srcId="{911A5804-D1EE-4A63-9EE9-B375EB91AA57}" destId="{D3FCBC6F-DF46-4B14-9A8E-A561402DA38C}" srcOrd="2" destOrd="0" parTransId="{1F9A306B-512F-4D90-9978-12235599155F}" sibTransId="{14B0D120-8855-430F-BFA7-DBAB6358995C}"/>
    <dgm:cxn modelId="{F4330A3E-5027-499A-A66F-65D0CEEE7BA4}" type="presOf" srcId="{F98D180F-3DCB-4183-9BF0-A5C6857266DE}" destId="{D7612382-5E19-4725-A393-B6DA15E336B7}" srcOrd="0" destOrd="0" presId="urn:microsoft.com/office/officeart/2005/8/layout/chevron1"/>
    <dgm:cxn modelId="{1CC3D9C1-562B-4849-9F14-DCE8DE0E251A}" type="presOf" srcId="{911A5804-D1EE-4A63-9EE9-B375EB91AA57}" destId="{FA8AB14F-BBE1-4370-8BB8-6E9CF233C294}" srcOrd="0" destOrd="0" presId="urn:microsoft.com/office/officeart/2005/8/layout/chevron1"/>
    <dgm:cxn modelId="{13EF3BC4-8446-461D-BD9A-D7A3FECEA7E7}" srcId="{911A5804-D1EE-4A63-9EE9-B375EB91AA57}" destId="{F1806BB2-C786-44CA-9F45-2385600F77D2}" srcOrd="1" destOrd="0" parTransId="{26792DBD-C2F2-428B-B3A2-634D02327ADF}" sibTransId="{C5BEDBD6-26BE-4FFA-AED3-2F6586B62D3D}"/>
    <dgm:cxn modelId="{9DFA6FEC-95FE-44B5-9ECE-2B5274392034}" srcId="{911A5804-D1EE-4A63-9EE9-B375EB91AA57}" destId="{0C51C9AA-224F-4FD1-B8CB-5AD87EFECCFB}" srcOrd="0" destOrd="0" parTransId="{184CF0D8-E37A-46AC-B4B0-21809883B4EE}" sibTransId="{3B2B9455-797B-410F-9109-20D3CC142FE8}"/>
    <dgm:cxn modelId="{9AE5948A-66A0-40AF-B670-0DE940C1DEE4}" srcId="{911A5804-D1EE-4A63-9EE9-B375EB91AA57}" destId="{D0C7A6B1-DA5B-4E42-8D5C-5A74D2D9EEFC}" srcOrd="3" destOrd="0" parTransId="{16C11D7E-B898-4B69-9D32-52C2CDC280A8}" sibTransId="{60EF2C0F-09DC-41FD-96A4-3BDD243E01AF}"/>
    <dgm:cxn modelId="{205DC804-5D4E-490C-9CF1-6BF4F22AEFA7}" type="presOf" srcId="{D0C7A6B1-DA5B-4E42-8D5C-5A74D2D9EEFC}" destId="{5C2758D8-7F3A-401F-B710-6305F3BF2879}" srcOrd="0" destOrd="0" presId="urn:microsoft.com/office/officeart/2005/8/layout/chevron1"/>
    <dgm:cxn modelId="{148FD5E9-C569-4A29-91F6-F5DBF0221216}" type="presParOf" srcId="{FA8AB14F-BBE1-4370-8BB8-6E9CF233C294}" destId="{32E12C7A-4EC8-416C-A8C2-B25C48E3E8D3}" srcOrd="0" destOrd="0" presId="urn:microsoft.com/office/officeart/2005/8/layout/chevron1"/>
    <dgm:cxn modelId="{E6023CFB-CE0C-407D-993A-E694264BE62B}" type="presParOf" srcId="{FA8AB14F-BBE1-4370-8BB8-6E9CF233C294}" destId="{E3D37696-EFB9-4078-90C2-2C8A7298F0D3}" srcOrd="1" destOrd="0" presId="urn:microsoft.com/office/officeart/2005/8/layout/chevron1"/>
    <dgm:cxn modelId="{4D987206-CF88-4F7F-8EB6-784716E92860}" type="presParOf" srcId="{FA8AB14F-BBE1-4370-8BB8-6E9CF233C294}" destId="{43F39E75-C6AA-4C8E-891D-395B1F26AE21}" srcOrd="2" destOrd="0" presId="urn:microsoft.com/office/officeart/2005/8/layout/chevron1"/>
    <dgm:cxn modelId="{4A4C9E07-99E6-4A83-A6D8-642246C7FB39}" type="presParOf" srcId="{FA8AB14F-BBE1-4370-8BB8-6E9CF233C294}" destId="{CC9C3F11-E983-421D-976E-DF6F624C3352}" srcOrd="3" destOrd="0" presId="urn:microsoft.com/office/officeart/2005/8/layout/chevron1"/>
    <dgm:cxn modelId="{819D9F8D-5CA0-4945-A567-6481ACA9C58A}" type="presParOf" srcId="{FA8AB14F-BBE1-4370-8BB8-6E9CF233C294}" destId="{6F0AE48B-39EF-4682-B181-76067E663B66}" srcOrd="4" destOrd="0" presId="urn:microsoft.com/office/officeart/2005/8/layout/chevron1"/>
    <dgm:cxn modelId="{23D34DEA-ADAA-43AC-BB80-4349DB28FFEE}" type="presParOf" srcId="{FA8AB14F-BBE1-4370-8BB8-6E9CF233C294}" destId="{3E8C8A2E-3B96-4FD4-B4C7-4699B62EAB2A}" srcOrd="5" destOrd="0" presId="urn:microsoft.com/office/officeart/2005/8/layout/chevron1"/>
    <dgm:cxn modelId="{01AF5E6A-3C46-4521-9C26-7EE201F71839}" type="presParOf" srcId="{FA8AB14F-BBE1-4370-8BB8-6E9CF233C294}" destId="{5C2758D8-7F3A-401F-B710-6305F3BF2879}" srcOrd="6" destOrd="0" presId="urn:microsoft.com/office/officeart/2005/8/layout/chevron1"/>
    <dgm:cxn modelId="{DD0960B4-7BD2-4CD0-9F98-9D01C80B91E0}" type="presParOf" srcId="{FA8AB14F-BBE1-4370-8BB8-6E9CF233C294}" destId="{D9F407A3-DBFA-4EAA-9A85-058C518BDB7E}" srcOrd="7" destOrd="0" presId="urn:microsoft.com/office/officeart/2005/8/layout/chevron1"/>
    <dgm:cxn modelId="{10FECA3A-88F0-4884-9512-08F33A8F3A9D}" type="presParOf" srcId="{FA8AB14F-BBE1-4370-8BB8-6E9CF233C294}" destId="{D7612382-5E19-4725-A393-B6DA15E336B7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11A5804-D1EE-4A63-9EE9-B375EB91AA5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C51C9AA-224F-4FD1-B8CB-5AD87EFECCFB}">
      <dgm:prSet phldrT="[Texte]"/>
      <dgm:spPr>
        <a:noFill/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184CF0D8-E37A-46AC-B4B0-21809883B4EE}" type="parTrans" cxnId="{9DFA6FEC-95FE-44B5-9ECE-2B5274392034}">
      <dgm:prSet/>
      <dgm:spPr/>
      <dgm:t>
        <a:bodyPr/>
        <a:lstStyle/>
        <a:p>
          <a:endParaRPr lang="en-US"/>
        </a:p>
      </dgm:t>
    </dgm:pt>
    <dgm:pt modelId="{3B2B9455-797B-410F-9109-20D3CC142FE8}" type="sibTrans" cxnId="{9DFA6FEC-95FE-44B5-9ECE-2B5274392034}">
      <dgm:prSet/>
      <dgm:spPr/>
      <dgm:t>
        <a:bodyPr/>
        <a:lstStyle/>
        <a:p>
          <a:endParaRPr lang="en-US"/>
        </a:p>
      </dgm:t>
    </dgm:pt>
    <dgm:pt modelId="{D3FCBC6F-DF46-4B14-9A8E-A561402DA38C}">
      <dgm:prSet phldrT="[Texte]"/>
      <dgm:spPr>
        <a:solidFill>
          <a:schemeClr val="tx1"/>
        </a:solidFill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1F9A306B-512F-4D90-9978-12235599155F}" type="parTrans" cxnId="{2D5672AE-4071-4CCE-B482-D722009F0308}">
      <dgm:prSet/>
      <dgm:spPr/>
      <dgm:t>
        <a:bodyPr/>
        <a:lstStyle/>
        <a:p>
          <a:endParaRPr lang="en-US"/>
        </a:p>
      </dgm:t>
    </dgm:pt>
    <dgm:pt modelId="{14B0D120-8855-430F-BFA7-DBAB6358995C}" type="sibTrans" cxnId="{2D5672AE-4071-4CCE-B482-D722009F0308}">
      <dgm:prSet/>
      <dgm:spPr/>
      <dgm:t>
        <a:bodyPr/>
        <a:lstStyle/>
        <a:p>
          <a:endParaRPr lang="en-US"/>
        </a:p>
      </dgm:t>
    </dgm:pt>
    <dgm:pt modelId="{F1806BB2-C786-44CA-9F45-2385600F77D2}">
      <dgm:prSet phldrT="[Texte]"/>
      <dgm:spPr>
        <a:noFill/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26792DBD-C2F2-428B-B3A2-634D02327ADF}" type="parTrans" cxnId="{13EF3BC4-8446-461D-BD9A-D7A3FECEA7E7}">
      <dgm:prSet/>
      <dgm:spPr/>
      <dgm:t>
        <a:bodyPr/>
        <a:lstStyle/>
        <a:p>
          <a:endParaRPr lang="en-US"/>
        </a:p>
      </dgm:t>
    </dgm:pt>
    <dgm:pt modelId="{C5BEDBD6-26BE-4FFA-AED3-2F6586B62D3D}" type="sibTrans" cxnId="{13EF3BC4-8446-461D-BD9A-D7A3FECEA7E7}">
      <dgm:prSet/>
      <dgm:spPr/>
      <dgm:t>
        <a:bodyPr/>
        <a:lstStyle/>
        <a:p>
          <a:endParaRPr lang="en-US"/>
        </a:p>
      </dgm:t>
    </dgm:pt>
    <dgm:pt modelId="{D0C7A6B1-DA5B-4E42-8D5C-5A74D2D9EEFC}">
      <dgm:prSet phldrT="[Texte]"/>
      <dgm:spPr>
        <a:noFill/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16C11D7E-B898-4B69-9D32-52C2CDC280A8}" type="parTrans" cxnId="{9AE5948A-66A0-40AF-B670-0DE940C1DEE4}">
      <dgm:prSet/>
      <dgm:spPr/>
      <dgm:t>
        <a:bodyPr/>
        <a:lstStyle/>
        <a:p>
          <a:endParaRPr lang="en-US"/>
        </a:p>
      </dgm:t>
    </dgm:pt>
    <dgm:pt modelId="{60EF2C0F-09DC-41FD-96A4-3BDD243E01AF}" type="sibTrans" cxnId="{9AE5948A-66A0-40AF-B670-0DE940C1DEE4}">
      <dgm:prSet/>
      <dgm:spPr/>
      <dgm:t>
        <a:bodyPr/>
        <a:lstStyle/>
        <a:p>
          <a:endParaRPr lang="en-US"/>
        </a:p>
      </dgm:t>
    </dgm:pt>
    <dgm:pt modelId="{F98D180F-3DCB-4183-9BF0-A5C6857266DE}">
      <dgm:prSet phldrT="[Texte]"/>
      <dgm:spPr>
        <a:noFill/>
        <a:ln>
          <a:solidFill>
            <a:schemeClr val="tx2"/>
          </a:solidFill>
        </a:ln>
      </dgm:spPr>
      <dgm:t>
        <a:bodyPr/>
        <a:lstStyle/>
        <a:p>
          <a:endParaRPr lang="en-US" b="1" i="0" cap="small" baseline="0" dirty="0">
            <a:solidFill>
              <a:schemeClr val="tx1"/>
            </a:solidFill>
          </a:endParaRPr>
        </a:p>
      </dgm:t>
    </dgm:pt>
    <dgm:pt modelId="{A97EDCEC-C6A6-491C-BA72-021E7D9DD0B8}" type="parTrans" cxnId="{D97DF247-5E3C-47C0-B780-C89C7ABC8464}">
      <dgm:prSet/>
      <dgm:spPr/>
      <dgm:t>
        <a:bodyPr/>
        <a:lstStyle/>
        <a:p>
          <a:endParaRPr lang="en-US"/>
        </a:p>
      </dgm:t>
    </dgm:pt>
    <dgm:pt modelId="{BFBF82AC-1081-4D23-A45E-8DEA910B669D}" type="sibTrans" cxnId="{D97DF247-5E3C-47C0-B780-C89C7ABC8464}">
      <dgm:prSet/>
      <dgm:spPr/>
      <dgm:t>
        <a:bodyPr/>
        <a:lstStyle/>
        <a:p>
          <a:endParaRPr lang="en-US"/>
        </a:p>
      </dgm:t>
    </dgm:pt>
    <dgm:pt modelId="{FA8AB14F-BBE1-4370-8BB8-6E9CF233C294}" type="pres">
      <dgm:prSet presAssocID="{911A5804-D1EE-4A63-9EE9-B375EB91AA57}" presName="Name0" presStyleCnt="0">
        <dgm:presLayoutVars>
          <dgm:dir/>
          <dgm:animLvl val="lvl"/>
          <dgm:resizeHandles val="exact"/>
        </dgm:presLayoutVars>
      </dgm:prSet>
      <dgm:spPr/>
    </dgm:pt>
    <dgm:pt modelId="{32E12C7A-4EC8-416C-A8C2-B25C48E3E8D3}" type="pres">
      <dgm:prSet presAssocID="{0C51C9AA-224F-4FD1-B8CB-5AD87EFECCFB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D37696-EFB9-4078-90C2-2C8A7298F0D3}" type="pres">
      <dgm:prSet presAssocID="{3B2B9455-797B-410F-9109-20D3CC142FE8}" presName="parTxOnlySpace" presStyleCnt="0"/>
      <dgm:spPr/>
    </dgm:pt>
    <dgm:pt modelId="{43F39E75-C6AA-4C8E-891D-395B1F26AE21}" type="pres">
      <dgm:prSet presAssocID="{F1806BB2-C786-44CA-9F45-2385600F77D2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9C3F11-E983-421D-976E-DF6F624C3352}" type="pres">
      <dgm:prSet presAssocID="{C5BEDBD6-26BE-4FFA-AED3-2F6586B62D3D}" presName="parTxOnlySpace" presStyleCnt="0"/>
      <dgm:spPr/>
    </dgm:pt>
    <dgm:pt modelId="{6F0AE48B-39EF-4682-B181-76067E663B66}" type="pres">
      <dgm:prSet presAssocID="{D3FCBC6F-DF46-4B14-9A8E-A561402DA38C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8C8A2E-3B96-4FD4-B4C7-4699B62EAB2A}" type="pres">
      <dgm:prSet presAssocID="{14B0D120-8855-430F-BFA7-DBAB6358995C}" presName="parTxOnlySpace" presStyleCnt="0"/>
      <dgm:spPr/>
    </dgm:pt>
    <dgm:pt modelId="{5C2758D8-7F3A-401F-B710-6305F3BF2879}" type="pres">
      <dgm:prSet presAssocID="{D0C7A6B1-DA5B-4E42-8D5C-5A74D2D9EEFC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F407A3-DBFA-4EAA-9A85-058C518BDB7E}" type="pres">
      <dgm:prSet presAssocID="{60EF2C0F-09DC-41FD-96A4-3BDD243E01AF}" presName="parTxOnlySpace" presStyleCnt="0"/>
      <dgm:spPr/>
    </dgm:pt>
    <dgm:pt modelId="{D7612382-5E19-4725-A393-B6DA15E336B7}" type="pres">
      <dgm:prSet presAssocID="{F98D180F-3DCB-4183-9BF0-A5C6857266DE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F8E9051-8E5B-43C8-AD97-8D4E0BB044CD}" type="presOf" srcId="{F98D180F-3DCB-4183-9BF0-A5C6857266DE}" destId="{D7612382-5E19-4725-A393-B6DA15E336B7}" srcOrd="0" destOrd="0" presId="urn:microsoft.com/office/officeart/2005/8/layout/chevron1"/>
    <dgm:cxn modelId="{0EBDE34E-79F9-442B-8723-466F26036A09}" type="presOf" srcId="{F1806BB2-C786-44CA-9F45-2385600F77D2}" destId="{43F39E75-C6AA-4C8E-891D-395B1F26AE21}" srcOrd="0" destOrd="0" presId="urn:microsoft.com/office/officeart/2005/8/layout/chevron1"/>
    <dgm:cxn modelId="{D97DF247-5E3C-47C0-B780-C89C7ABC8464}" srcId="{911A5804-D1EE-4A63-9EE9-B375EB91AA57}" destId="{F98D180F-3DCB-4183-9BF0-A5C6857266DE}" srcOrd="4" destOrd="0" parTransId="{A97EDCEC-C6A6-491C-BA72-021E7D9DD0B8}" sibTransId="{BFBF82AC-1081-4D23-A45E-8DEA910B669D}"/>
    <dgm:cxn modelId="{2D5672AE-4071-4CCE-B482-D722009F0308}" srcId="{911A5804-D1EE-4A63-9EE9-B375EB91AA57}" destId="{D3FCBC6F-DF46-4B14-9A8E-A561402DA38C}" srcOrd="2" destOrd="0" parTransId="{1F9A306B-512F-4D90-9978-12235599155F}" sibTransId="{14B0D120-8855-430F-BFA7-DBAB6358995C}"/>
    <dgm:cxn modelId="{A71F3601-53E0-4D83-A4CD-8606FB8A819B}" type="presOf" srcId="{D0C7A6B1-DA5B-4E42-8D5C-5A74D2D9EEFC}" destId="{5C2758D8-7F3A-401F-B710-6305F3BF2879}" srcOrd="0" destOrd="0" presId="urn:microsoft.com/office/officeart/2005/8/layout/chevron1"/>
    <dgm:cxn modelId="{13EF3BC4-8446-461D-BD9A-D7A3FECEA7E7}" srcId="{911A5804-D1EE-4A63-9EE9-B375EB91AA57}" destId="{F1806BB2-C786-44CA-9F45-2385600F77D2}" srcOrd="1" destOrd="0" parTransId="{26792DBD-C2F2-428B-B3A2-634D02327ADF}" sibTransId="{C5BEDBD6-26BE-4FFA-AED3-2F6586B62D3D}"/>
    <dgm:cxn modelId="{33EB48D7-3A07-4C92-B9C2-FA0155587961}" type="presOf" srcId="{0C51C9AA-224F-4FD1-B8CB-5AD87EFECCFB}" destId="{32E12C7A-4EC8-416C-A8C2-B25C48E3E8D3}" srcOrd="0" destOrd="0" presId="urn:microsoft.com/office/officeart/2005/8/layout/chevron1"/>
    <dgm:cxn modelId="{1CB3A293-6B25-467C-A70A-C7B939FD8215}" type="presOf" srcId="{D3FCBC6F-DF46-4B14-9A8E-A561402DA38C}" destId="{6F0AE48B-39EF-4682-B181-76067E663B66}" srcOrd="0" destOrd="0" presId="urn:microsoft.com/office/officeart/2005/8/layout/chevron1"/>
    <dgm:cxn modelId="{9DFA6FEC-95FE-44B5-9ECE-2B5274392034}" srcId="{911A5804-D1EE-4A63-9EE9-B375EB91AA57}" destId="{0C51C9AA-224F-4FD1-B8CB-5AD87EFECCFB}" srcOrd="0" destOrd="0" parTransId="{184CF0D8-E37A-46AC-B4B0-21809883B4EE}" sibTransId="{3B2B9455-797B-410F-9109-20D3CC142FE8}"/>
    <dgm:cxn modelId="{9AE5948A-66A0-40AF-B670-0DE940C1DEE4}" srcId="{911A5804-D1EE-4A63-9EE9-B375EB91AA57}" destId="{D0C7A6B1-DA5B-4E42-8D5C-5A74D2D9EEFC}" srcOrd="3" destOrd="0" parTransId="{16C11D7E-B898-4B69-9D32-52C2CDC280A8}" sibTransId="{60EF2C0F-09DC-41FD-96A4-3BDD243E01AF}"/>
    <dgm:cxn modelId="{BF493A7D-2967-44C5-BD37-43C9652049F7}" type="presOf" srcId="{911A5804-D1EE-4A63-9EE9-B375EB91AA57}" destId="{FA8AB14F-BBE1-4370-8BB8-6E9CF233C294}" srcOrd="0" destOrd="0" presId="urn:microsoft.com/office/officeart/2005/8/layout/chevron1"/>
    <dgm:cxn modelId="{0767FC7D-59B5-4592-BD6D-D33F0A5C7A09}" type="presParOf" srcId="{FA8AB14F-BBE1-4370-8BB8-6E9CF233C294}" destId="{32E12C7A-4EC8-416C-A8C2-B25C48E3E8D3}" srcOrd="0" destOrd="0" presId="urn:microsoft.com/office/officeart/2005/8/layout/chevron1"/>
    <dgm:cxn modelId="{26F00C83-91B2-4AEA-AC34-A5D365D6D283}" type="presParOf" srcId="{FA8AB14F-BBE1-4370-8BB8-6E9CF233C294}" destId="{E3D37696-EFB9-4078-90C2-2C8A7298F0D3}" srcOrd="1" destOrd="0" presId="urn:microsoft.com/office/officeart/2005/8/layout/chevron1"/>
    <dgm:cxn modelId="{153088B3-15C0-4701-A854-8784AE620BC8}" type="presParOf" srcId="{FA8AB14F-BBE1-4370-8BB8-6E9CF233C294}" destId="{43F39E75-C6AA-4C8E-891D-395B1F26AE21}" srcOrd="2" destOrd="0" presId="urn:microsoft.com/office/officeart/2005/8/layout/chevron1"/>
    <dgm:cxn modelId="{FEF154C3-31B5-4B2E-996F-CAEE269EC026}" type="presParOf" srcId="{FA8AB14F-BBE1-4370-8BB8-6E9CF233C294}" destId="{CC9C3F11-E983-421D-976E-DF6F624C3352}" srcOrd="3" destOrd="0" presId="urn:microsoft.com/office/officeart/2005/8/layout/chevron1"/>
    <dgm:cxn modelId="{46545D57-D335-4368-8E52-7C64481C1E58}" type="presParOf" srcId="{FA8AB14F-BBE1-4370-8BB8-6E9CF233C294}" destId="{6F0AE48B-39EF-4682-B181-76067E663B66}" srcOrd="4" destOrd="0" presId="urn:microsoft.com/office/officeart/2005/8/layout/chevron1"/>
    <dgm:cxn modelId="{5C6A9EB5-B621-467E-8C97-63A3D6FEA3BA}" type="presParOf" srcId="{FA8AB14F-BBE1-4370-8BB8-6E9CF233C294}" destId="{3E8C8A2E-3B96-4FD4-B4C7-4699B62EAB2A}" srcOrd="5" destOrd="0" presId="urn:microsoft.com/office/officeart/2005/8/layout/chevron1"/>
    <dgm:cxn modelId="{D4E25190-C0E8-4ED0-B716-AB626970F5C7}" type="presParOf" srcId="{FA8AB14F-BBE1-4370-8BB8-6E9CF233C294}" destId="{5C2758D8-7F3A-401F-B710-6305F3BF2879}" srcOrd="6" destOrd="0" presId="urn:microsoft.com/office/officeart/2005/8/layout/chevron1"/>
    <dgm:cxn modelId="{7D9ACEFD-0D59-44CC-9D38-0BD507AD07D5}" type="presParOf" srcId="{FA8AB14F-BBE1-4370-8BB8-6E9CF233C294}" destId="{D9F407A3-DBFA-4EAA-9A85-058C518BDB7E}" srcOrd="7" destOrd="0" presId="urn:microsoft.com/office/officeart/2005/8/layout/chevron1"/>
    <dgm:cxn modelId="{6BBD4645-ACCD-4FC4-88C7-E4464492DE2E}" type="presParOf" srcId="{FA8AB14F-BBE1-4370-8BB8-6E9CF233C294}" destId="{D7612382-5E19-4725-A393-B6DA15E336B7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FE7442-AF95-4706-8CEB-85B655B1F3AE}">
      <dsp:nvSpPr>
        <dsp:cNvPr id="0" name=""/>
        <dsp:cNvSpPr/>
      </dsp:nvSpPr>
      <dsp:spPr>
        <a:xfrm>
          <a:off x="2898" y="228725"/>
          <a:ext cx="1978939" cy="791575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0" kern="1200" cap="small" baseline="0" dirty="0" smtClean="0">
              <a:solidFill>
                <a:schemeClr val="tx1"/>
              </a:solidFill>
            </a:rPr>
            <a:t>System Description</a:t>
          </a:r>
          <a:endParaRPr lang="en-US" sz="1800" b="1" i="0" kern="1200" cap="small" baseline="0" dirty="0">
            <a:solidFill>
              <a:schemeClr val="tx1"/>
            </a:solidFill>
          </a:endParaRPr>
        </a:p>
      </dsp:txBody>
      <dsp:txXfrm>
        <a:off x="398686" y="228725"/>
        <a:ext cx="1187364" cy="791575"/>
      </dsp:txXfrm>
    </dsp:sp>
    <dsp:sp modelId="{5A8BD0DF-163C-4A97-BA89-4EC8E928B168}">
      <dsp:nvSpPr>
        <dsp:cNvPr id="0" name=""/>
        <dsp:cNvSpPr/>
      </dsp:nvSpPr>
      <dsp:spPr>
        <a:xfrm>
          <a:off x="2898" y="1119248"/>
          <a:ext cx="1583151" cy="668250"/>
        </a:xfrm>
        <a:prstGeom prst="rect">
          <a:avLst/>
        </a:prstGeom>
        <a:noFill/>
        <a:ln>
          <a:solidFill>
            <a:schemeClr val="tx2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800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0" i="0" kern="1200" cap="none" baseline="0" dirty="0" smtClean="0">
              <a:solidFill>
                <a:schemeClr val="tx1"/>
              </a:solidFill>
            </a:rPr>
            <a:t>Jacobi integral</a:t>
          </a:r>
          <a:endParaRPr lang="en-US" sz="1400" b="0" i="0" kern="1200" cap="none" baseline="0" dirty="0">
            <a:solidFill>
              <a:schemeClr val="tx1"/>
            </a:solidFill>
          </a:endParaRPr>
        </a:p>
        <a:p>
          <a:pPr marL="1800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0" i="0" kern="1200" cap="none" baseline="0" dirty="0" smtClean="0">
              <a:solidFill>
                <a:schemeClr val="tx1"/>
              </a:solidFill>
            </a:rPr>
            <a:t>0-Velocity surfaces</a:t>
          </a:r>
          <a:endParaRPr lang="en-US" sz="1400" b="0" i="0" kern="1200" cap="none" baseline="0" dirty="0">
            <a:solidFill>
              <a:schemeClr val="tx1"/>
            </a:solidFill>
          </a:endParaRPr>
        </a:p>
        <a:p>
          <a:pPr marL="1800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0" i="0" kern="1200" cap="none" baseline="0" dirty="0" smtClean="0">
              <a:solidFill>
                <a:schemeClr val="tx1"/>
              </a:solidFill>
            </a:rPr>
            <a:t>e.g. 1999 KW4</a:t>
          </a:r>
          <a:endParaRPr lang="en-US" sz="1400" b="0" i="0" kern="1200" cap="none" baseline="0" dirty="0">
            <a:solidFill>
              <a:schemeClr val="tx1"/>
            </a:solidFill>
          </a:endParaRPr>
        </a:p>
      </dsp:txBody>
      <dsp:txXfrm>
        <a:off x="2898" y="1119248"/>
        <a:ext cx="1583151" cy="668250"/>
      </dsp:txXfrm>
    </dsp:sp>
    <dsp:sp modelId="{1E38C9F2-04B5-49E0-8721-89FCA06D6A1E}">
      <dsp:nvSpPr>
        <dsp:cNvPr id="0" name=""/>
        <dsp:cNvSpPr/>
      </dsp:nvSpPr>
      <dsp:spPr>
        <a:xfrm>
          <a:off x="1765838" y="228725"/>
          <a:ext cx="1978939" cy="791575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0" kern="1200" cap="small" baseline="0" dirty="0" smtClean="0">
              <a:solidFill>
                <a:schemeClr val="tx1"/>
              </a:solidFill>
            </a:rPr>
            <a:t>Strategy Design</a:t>
          </a:r>
          <a:endParaRPr lang="en-US" sz="1800" b="1" i="0" kern="1200" cap="small" baseline="0" dirty="0">
            <a:solidFill>
              <a:schemeClr val="tx1"/>
            </a:solidFill>
          </a:endParaRPr>
        </a:p>
      </dsp:txBody>
      <dsp:txXfrm>
        <a:off x="2161626" y="228725"/>
        <a:ext cx="1187364" cy="791575"/>
      </dsp:txXfrm>
    </dsp:sp>
    <dsp:sp modelId="{5A89C628-1E15-45F8-B51B-0042C3DBE737}">
      <dsp:nvSpPr>
        <dsp:cNvPr id="0" name=""/>
        <dsp:cNvSpPr/>
      </dsp:nvSpPr>
      <dsp:spPr>
        <a:xfrm>
          <a:off x="3528778" y="228725"/>
          <a:ext cx="1978939" cy="791575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0" kern="1200" cap="small" baseline="0" dirty="0" smtClean="0">
              <a:solidFill>
                <a:schemeClr val="tx1"/>
              </a:solidFill>
            </a:rPr>
            <a:t>Feasibility of Strategy</a:t>
          </a:r>
          <a:endParaRPr lang="en-US" sz="1800" b="1" i="0" kern="1200" cap="small" baseline="0" dirty="0">
            <a:solidFill>
              <a:schemeClr val="tx1"/>
            </a:solidFill>
          </a:endParaRPr>
        </a:p>
      </dsp:txBody>
      <dsp:txXfrm>
        <a:off x="3924566" y="228725"/>
        <a:ext cx="1187364" cy="791575"/>
      </dsp:txXfrm>
    </dsp:sp>
    <dsp:sp modelId="{49954115-5347-4C9C-A0D8-DF219379C8F5}">
      <dsp:nvSpPr>
        <dsp:cNvPr id="0" name=""/>
        <dsp:cNvSpPr/>
      </dsp:nvSpPr>
      <dsp:spPr>
        <a:xfrm>
          <a:off x="3528778" y="1119248"/>
          <a:ext cx="1583151" cy="668250"/>
        </a:xfrm>
        <a:prstGeom prst="rect">
          <a:avLst/>
        </a:prstGeom>
        <a:noFill/>
        <a:ln>
          <a:solidFill>
            <a:schemeClr val="tx2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800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0" i="0" kern="1200" cap="none" baseline="0" dirty="0" smtClean="0">
              <a:solidFill>
                <a:schemeClr val="tx1"/>
              </a:solidFill>
            </a:rPr>
            <a:t>Periapses maps</a:t>
          </a:r>
          <a:endParaRPr lang="en-US" sz="1400" b="0" i="0" kern="1200" cap="none" baseline="0" dirty="0">
            <a:solidFill>
              <a:schemeClr val="tx1"/>
            </a:solidFill>
          </a:endParaRPr>
        </a:p>
        <a:p>
          <a:pPr marL="1800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0" i="0" kern="1200" cap="none" baseline="0" dirty="0" smtClean="0">
              <a:solidFill>
                <a:schemeClr val="tx1"/>
              </a:solidFill>
            </a:rPr>
            <a:t>R.T.O.</a:t>
          </a:r>
          <a:endParaRPr lang="en-US" sz="1400" b="0" i="0" kern="1200" cap="none" baseline="0" dirty="0">
            <a:solidFill>
              <a:schemeClr val="tx1"/>
            </a:solidFill>
          </a:endParaRPr>
        </a:p>
        <a:p>
          <a:pPr marL="1800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0" i="0" kern="1200" cap="none" baseline="0" dirty="0" smtClean="0">
              <a:solidFill>
                <a:schemeClr val="tx1"/>
              </a:solidFill>
            </a:rPr>
            <a:t>Manifold deliveries</a:t>
          </a:r>
          <a:endParaRPr lang="en-US" sz="1400" b="0" i="0" kern="1200" cap="none" baseline="0" dirty="0">
            <a:solidFill>
              <a:schemeClr val="tx1"/>
            </a:solidFill>
          </a:endParaRPr>
        </a:p>
      </dsp:txBody>
      <dsp:txXfrm>
        <a:off x="3528778" y="1119248"/>
        <a:ext cx="1583151" cy="668250"/>
      </dsp:txXfrm>
    </dsp:sp>
    <dsp:sp modelId="{5FFEEE18-919F-4AA6-B688-913065401C6F}">
      <dsp:nvSpPr>
        <dsp:cNvPr id="0" name=""/>
        <dsp:cNvSpPr/>
      </dsp:nvSpPr>
      <dsp:spPr>
        <a:xfrm>
          <a:off x="5291717" y="228725"/>
          <a:ext cx="1978939" cy="791575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0" kern="1200" cap="small" baseline="0" dirty="0" smtClean="0">
              <a:solidFill>
                <a:schemeClr val="tx1"/>
              </a:solidFill>
            </a:rPr>
            <a:t>Landing From L2</a:t>
          </a:r>
          <a:endParaRPr lang="en-US" sz="1800" b="1" i="0" kern="1200" cap="small" baseline="0" dirty="0">
            <a:solidFill>
              <a:schemeClr val="tx1"/>
            </a:solidFill>
          </a:endParaRPr>
        </a:p>
      </dsp:txBody>
      <dsp:txXfrm>
        <a:off x="5687505" y="228725"/>
        <a:ext cx="1187364" cy="791575"/>
      </dsp:txXfrm>
    </dsp:sp>
    <dsp:sp modelId="{35E52AB7-313B-4D58-AC32-E7779D94212A}">
      <dsp:nvSpPr>
        <dsp:cNvPr id="0" name=""/>
        <dsp:cNvSpPr/>
      </dsp:nvSpPr>
      <dsp:spPr>
        <a:xfrm>
          <a:off x="5291717" y="1119248"/>
          <a:ext cx="1583151" cy="668250"/>
        </a:xfrm>
        <a:prstGeom prst="rect">
          <a:avLst/>
        </a:prstGeom>
        <a:noFill/>
        <a:ln>
          <a:solidFill>
            <a:schemeClr val="tx2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0" i="0" kern="1200" cap="none" baseline="0" dirty="0" smtClean="0">
              <a:solidFill>
                <a:schemeClr val="tx1"/>
              </a:solidFill>
            </a:rPr>
            <a:t>Linearizing</a:t>
          </a:r>
          <a:endParaRPr lang="en-US" sz="1400" b="0" i="0" kern="1200" cap="none" baseline="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0" i="0" kern="1200" cap="none" baseline="0" dirty="0" smtClean="0">
              <a:solidFill>
                <a:schemeClr val="tx1"/>
              </a:solidFill>
            </a:rPr>
            <a:t>Conley criterion</a:t>
          </a:r>
          <a:endParaRPr lang="en-US" sz="1400" b="0" i="0" kern="1200" cap="none" baseline="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0" i="0" kern="1200" cap="none" baseline="0" dirty="0" smtClean="0">
              <a:solidFill>
                <a:schemeClr val="tx1"/>
              </a:solidFill>
            </a:rPr>
            <a:t>Release margins</a:t>
          </a:r>
          <a:endParaRPr lang="en-US" sz="1400" b="0" i="0" kern="1200" cap="none" baseline="0" dirty="0">
            <a:solidFill>
              <a:schemeClr val="tx1"/>
            </a:solidFill>
          </a:endParaRPr>
        </a:p>
      </dsp:txBody>
      <dsp:txXfrm>
        <a:off x="5291717" y="1119248"/>
        <a:ext cx="1583151" cy="668250"/>
      </dsp:txXfrm>
    </dsp:sp>
    <dsp:sp modelId="{293C569E-9DC4-4E09-871D-8E1A1DCD2263}">
      <dsp:nvSpPr>
        <dsp:cNvPr id="0" name=""/>
        <dsp:cNvSpPr/>
      </dsp:nvSpPr>
      <dsp:spPr>
        <a:xfrm>
          <a:off x="7054657" y="228725"/>
          <a:ext cx="1978939" cy="791575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0" kern="1200" cap="small" baseline="0" dirty="0" smtClean="0">
              <a:solidFill>
                <a:schemeClr val="tx1"/>
              </a:solidFill>
            </a:rPr>
            <a:t>Grounding the Lander</a:t>
          </a:r>
          <a:endParaRPr lang="en-US" sz="1800" b="1" i="0" kern="1200" cap="small" baseline="0" dirty="0">
            <a:solidFill>
              <a:schemeClr val="tx1"/>
            </a:solidFill>
          </a:endParaRPr>
        </a:p>
      </dsp:txBody>
      <dsp:txXfrm>
        <a:off x="7450445" y="228725"/>
        <a:ext cx="1187364" cy="79157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E12C7A-4EC8-416C-A8C2-B25C48E3E8D3}">
      <dsp:nvSpPr>
        <dsp:cNvPr id="0" name=""/>
        <dsp:cNvSpPr/>
      </dsp:nvSpPr>
      <dsp:spPr>
        <a:xfrm>
          <a:off x="307" y="53272"/>
          <a:ext cx="273699" cy="109479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55047" y="53272"/>
        <a:ext cx="164220" cy="109479"/>
      </dsp:txXfrm>
    </dsp:sp>
    <dsp:sp modelId="{43F39E75-C6AA-4C8E-891D-395B1F26AE21}">
      <dsp:nvSpPr>
        <dsp:cNvPr id="0" name=""/>
        <dsp:cNvSpPr/>
      </dsp:nvSpPr>
      <dsp:spPr>
        <a:xfrm>
          <a:off x="246636" y="53272"/>
          <a:ext cx="273699" cy="109479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301376" y="53272"/>
        <a:ext cx="164220" cy="109479"/>
      </dsp:txXfrm>
    </dsp:sp>
    <dsp:sp modelId="{6F0AE48B-39EF-4682-B181-76067E663B66}">
      <dsp:nvSpPr>
        <dsp:cNvPr id="0" name=""/>
        <dsp:cNvSpPr/>
      </dsp:nvSpPr>
      <dsp:spPr>
        <a:xfrm>
          <a:off x="492966" y="53272"/>
          <a:ext cx="273699" cy="109479"/>
        </a:xfrm>
        <a:prstGeom prst="chevron">
          <a:avLst/>
        </a:prstGeom>
        <a:solidFill>
          <a:schemeClr val="tx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547706" y="53272"/>
        <a:ext cx="164220" cy="109479"/>
      </dsp:txXfrm>
    </dsp:sp>
    <dsp:sp modelId="{5C2758D8-7F3A-401F-B710-6305F3BF2879}">
      <dsp:nvSpPr>
        <dsp:cNvPr id="0" name=""/>
        <dsp:cNvSpPr/>
      </dsp:nvSpPr>
      <dsp:spPr>
        <a:xfrm>
          <a:off x="739295" y="53272"/>
          <a:ext cx="273699" cy="109479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794035" y="53272"/>
        <a:ext cx="164220" cy="109479"/>
      </dsp:txXfrm>
    </dsp:sp>
    <dsp:sp modelId="{D7612382-5E19-4725-A393-B6DA15E336B7}">
      <dsp:nvSpPr>
        <dsp:cNvPr id="0" name=""/>
        <dsp:cNvSpPr/>
      </dsp:nvSpPr>
      <dsp:spPr>
        <a:xfrm>
          <a:off x="985625" y="53272"/>
          <a:ext cx="273699" cy="109479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1040365" y="53272"/>
        <a:ext cx="164220" cy="10947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E12C7A-4EC8-416C-A8C2-B25C48E3E8D3}">
      <dsp:nvSpPr>
        <dsp:cNvPr id="0" name=""/>
        <dsp:cNvSpPr/>
      </dsp:nvSpPr>
      <dsp:spPr>
        <a:xfrm>
          <a:off x="307" y="53272"/>
          <a:ext cx="273699" cy="109479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55047" y="53272"/>
        <a:ext cx="164220" cy="109479"/>
      </dsp:txXfrm>
    </dsp:sp>
    <dsp:sp modelId="{43F39E75-C6AA-4C8E-891D-395B1F26AE21}">
      <dsp:nvSpPr>
        <dsp:cNvPr id="0" name=""/>
        <dsp:cNvSpPr/>
      </dsp:nvSpPr>
      <dsp:spPr>
        <a:xfrm>
          <a:off x="246636" y="53272"/>
          <a:ext cx="273699" cy="109479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301376" y="53272"/>
        <a:ext cx="164220" cy="109479"/>
      </dsp:txXfrm>
    </dsp:sp>
    <dsp:sp modelId="{6F0AE48B-39EF-4682-B181-76067E663B66}">
      <dsp:nvSpPr>
        <dsp:cNvPr id="0" name=""/>
        <dsp:cNvSpPr/>
      </dsp:nvSpPr>
      <dsp:spPr>
        <a:xfrm>
          <a:off x="492966" y="53272"/>
          <a:ext cx="273699" cy="109479"/>
        </a:xfrm>
        <a:prstGeom prst="chevron">
          <a:avLst/>
        </a:prstGeom>
        <a:solidFill>
          <a:schemeClr val="bg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547706" y="53272"/>
        <a:ext cx="164220" cy="109479"/>
      </dsp:txXfrm>
    </dsp:sp>
    <dsp:sp modelId="{5C2758D8-7F3A-401F-B710-6305F3BF2879}">
      <dsp:nvSpPr>
        <dsp:cNvPr id="0" name=""/>
        <dsp:cNvSpPr/>
      </dsp:nvSpPr>
      <dsp:spPr>
        <a:xfrm>
          <a:off x="739295" y="53272"/>
          <a:ext cx="273699" cy="109479"/>
        </a:xfrm>
        <a:prstGeom prst="chevron">
          <a:avLst/>
        </a:prstGeom>
        <a:solidFill>
          <a:schemeClr val="tx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794035" y="53272"/>
        <a:ext cx="164220" cy="109479"/>
      </dsp:txXfrm>
    </dsp:sp>
    <dsp:sp modelId="{D7612382-5E19-4725-A393-B6DA15E336B7}">
      <dsp:nvSpPr>
        <dsp:cNvPr id="0" name=""/>
        <dsp:cNvSpPr/>
      </dsp:nvSpPr>
      <dsp:spPr>
        <a:xfrm>
          <a:off x="985625" y="53272"/>
          <a:ext cx="273699" cy="109479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1040365" y="53272"/>
        <a:ext cx="164220" cy="10947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E12C7A-4EC8-416C-A8C2-B25C48E3E8D3}">
      <dsp:nvSpPr>
        <dsp:cNvPr id="0" name=""/>
        <dsp:cNvSpPr/>
      </dsp:nvSpPr>
      <dsp:spPr>
        <a:xfrm>
          <a:off x="307" y="53272"/>
          <a:ext cx="273699" cy="109479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55047" y="53272"/>
        <a:ext cx="164220" cy="109479"/>
      </dsp:txXfrm>
    </dsp:sp>
    <dsp:sp modelId="{43F39E75-C6AA-4C8E-891D-395B1F26AE21}">
      <dsp:nvSpPr>
        <dsp:cNvPr id="0" name=""/>
        <dsp:cNvSpPr/>
      </dsp:nvSpPr>
      <dsp:spPr>
        <a:xfrm>
          <a:off x="246636" y="53272"/>
          <a:ext cx="273699" cy="109479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301376" y="53272"/>
        <a:ext cx="164220" cy="109479"/>
      </dsp:txXfrm>
    </dsp:sp>
    <dsp:sp modelId="{6F0AE48B-39EF-4682-B181-76067E663B66}">
      <dsp:nvSpPr>
        <dsp:cNvPr id="0" name=""/>
        <dsp:cNvSpPr/>
      </dsp:nvSpPr>
      <dsp:spPr>
        <a:xfrm>
          <a:off x="492966" y="53272"/>
          <a:ext cx="273699" cy="109479"/>
        </a:xfrm>
        <a:prstGeom prst="chevron">
          <a:avLst/>
        </a:prstGeom>
        <a:solidFill>
          <a:schemeClr val="bg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547706" y="53272"/>
        <a:ext cx="164220" cy="109479"/>
      </dsp:txXfrm>
    </dsp:sp>
    <dsp:sp modelId="{5C2758D8-7F3A-401F-B710-6305F3BF2879}">
      <dsp:nvSpPr>
        <dsp:cNvPr id="0" name=""/>
        <dsp:cNvSpPr/>
      </dsp:nvSpPr>
      <dsp:spPr>
        <a:xfrm>
          <a:off x="739295" y="53272"/>
          <a:ext cx="273699" cy="109479"/>
        </a:xfrm>
        <a:prstGeom prst="chevron">
          <a:avLst/>
        </a:prstGeom>
        <a:solidFill>
          <a:schemeClr val="tx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794035" y="53272"/>
        <a:ext cx="164220" cy="109479"/>
      </dsp:txXfrm>
    </dsp:sp>
    <dsp:sp modelId="{D7612382-5E19-4725-A393-B6DA15E336B7}">
      <dsp:nvSpPr>
        <dsp:cNvPr id="0" name=""/>
        <dsp:cNvSpPr/>
      </dsp:nvSpPr>
      <dsp:spPr>
        <a:xfrm>
          <a:off x="985625" y="53272"/>
          <a:ext cx="273699" cy="109479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1040365" y="53272"/>
        <a:ext cx="164220" cy="10947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E12C7A-4EC8-416C-A8C2-B25C48E3E8D3}">
      <dsp:nvSpPr>
        <dsp:cNvPr id="0" name=""/>
        <dsp:cNvSpPr/>
      </dsp:nvSpPr>
      <dsp:spPr>
        <a:xfrm>
          <a:off x="307" y="53272"/>
          <a:ext cx="273699" cy="109479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55047" y="53272"/>
        <a:ext cx="164220" cy="109479"/>
      </dsp:txXfrm>
    </dsp:sp>
    <dsp:sp modelId="{43F39E75-C6AA-4C8E-891D-395B1F26AE21}">
      <dsp:nvSpPr>
        <dsp:cNvPr id="0" name=""/>
        <dsp:cNvSpPr/>
      </dsp:nvSpPr>
      <dsp:spPr>
        <a:xfrm>
          <a:off x="246636" y="53272"/>
          <a:ext cx="273699" cy="109479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301376" y="53272"/>
        <a:ext cx="164220" cy="109479"/>
      </dsp:txXfrm>
    </dsp:sp>
    <dsp:sp modelId="{6F0AE48B-39EF-4682-B181-76067E663B66}">
      <dsp:nvSpPr>
        <dsp:cNvPr id="0" name=""/>
        <dsp:cNvSpPr/>
      </dsp:nvSpPr>
      <dsp:spPr>
        <a:xfrm>
          <a:off x="492966" y="53272"/>
          <a:ext cx="273699" cy="109479"/>
        </a:xfrm>
        <a:prstGeom prst="chevron">
          <a:avLst/>
        </a:prstGeom>
        <a:solidFill>
          <a:schemeClr val="bg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547706" y="53272"/>
        <a:ext cx="164220" cy="109479"/>
      </dsp:txXfrm>
    </dsp:sp>
    <dsp:sp modelId="{5C2758D8-7F3A-401F-B710-6305F3BF2879}">
      <dsp:nvSpPr>
        <dsp:cNvPr id="0" name=""/>
        <dsp:cNvSpPr/>
      </dsp:nvSpPr>
      <dsp:spPr>
        <a:xfrm>
          <a:off x="739295" y="53272"/>
          <a:ext cx="273699" cy="109479"/>
        </a:xfrm>
        <a:prstGeom prst="chevron">
          <a:avLst/>
        </a:prstGeom>
        <a:solidFill>
          <a:schemeClr val="tx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794035" y="53272"/>
        <a:ext cx="164220" cy="109479"/>
      </dsp:txXfrm>
    </dsp:sp>
    <dsp:sp modelId="{D7612382-5E19-4725-A393-B6DA15E336B7}">
      <dsp:nvSpPr>
        <dsp:cNvPr id="0" name=""/>
        <dsp:cNvSpPr/>
      </dsp:nvSpPr>
      <dsp:spPr>
        <a:xfrm>
          <a:off x="985625" y="53272"/>
          <a:ext cx="273699" cy="109479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1040365" y="53272"/>
        <a:ext cx="164220" cy="10947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E12C7A-4EC8-416C-A8C2-B25C48E3E8D3}">
      <dsp:nvSpPr>
        <dsp:cNvPr id="0" name=""/>
        <dsp:cNvSpPr/>
      </dsp:nvSpPr>
      <dsp:spPr>
        <a:xfrm>
          <a:off x="307" y="53272"/>
          <a:ext cx="273699" cy="109479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55047" y="53272"/>
        <a:ext cx="164220" cy="109479"/>
      </dsp:txXfrm>
    </dsp:sp>
    <dsp:sp modelId="{43F39E75-C6AA-4C8E-891D-395B1F26AE21}">
      <dsp:nvSpPr>
        <dsp:cNvPr id="0" name=""/>
        <dsp:cNvSpPr/>
      </dsp:nvSpPr>
      <dsp:spPr>
        <a:xfrm>
          <a:off x="246636" y="53272"/>
          <a:ext cx="273699" cy="109479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301376" y="53272"/>
        <a:ext cx="164220" cy="109479"/>
      </dsp:txXfrm>
    </dsp:sp>
    <dsp:sp modelId="{6F0AE48B-39EF-4682-B181-76067E663B66}">
      <dsp:nvSpPr>
        <dsp:cNvPr id="0" name=""/>
        <dsp:cNvSpPr/>
      </dsp:nvSpPr>
      <dsp:spPr>
        <a:xfrm>
          <a:off x="492966" y="53272"/>
          <a:ext cx="273699" cy="109479"/>
        </a:xfrm>
        <a:prstGeom prst="chevron">
          <a:avLst/>
        </a:prstGeom>
        <a:solidFill>
          <a:schemeClr val="bg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547706" y="53272"/>
        <a:ext cx="164220" cy="109479"/>
      </dsp:txXfrm>
    </dsp:sp>
    <dsp:sp modelId="{5C2758D8-7F3A-401F-B710-6305F3BF2879}">
      <dsp:nvSpPr>
        <dsp:cNvPr id="0" name=""/>
        <dsp:cNvSpPr/>
      </dsp:nvSpPr>
      <dsp:spPr>
        <a:xfrm>
          <a:off x="739295" y="53272"/>
          <a:ext cx="273699" cy="109479"/>
        </a:xfrm>
        <a:prstGeom prst="chevron">
          <a:avLst/>
        </a:prstGeom>
        <a:solidFill>
          <a:schemeClr val="bg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794035" y="53272"/>
        <a:ext cx="164220" cy="109479"/>
      </dsp:txXfrm>
    </dsp:sp>
    <dsp:sp modelId="{D7612382-5E19-4725-A393-B6DA15E336B7}">
      <dsp:nvSpPr>
        <dsp:cNvPr id="0" name=""/>
        <dsp:cNvSpPr/>
      </dsp:nvSpPr>
      <dsp:spPr>
        <a:xfrm>
          <a:off x="985625" y="53272"/>
          <a:ext cx="273699" cy="109479"/>
        </a:xfrm>
        <a:prstGeom prst="chevron">
          <a:avLst/>
        </a:prstGeom>
        <a:solidFill>
          <a:schemeClr val="tx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1040365" y="53272"/>
        <a:ext cx="164220" cy="1094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E12C7A-4EC8-416C-A8C2-B25C48E3E8D3}">
      <dsp:nvSpPr>
        <dsp:cNvPr id="0" name=""/>
        <dsp:cNvSpPr/>
      </dsp:nvSpPr>
      <dsp:spPr>
        <a:xfrm>
          <a:off x="307" y="53272"/>
          <a:ext cx="273699" cy="109479"/>
        </a:xfrm>
        <a:prstGeom prst="chevron">
          <a:avLst/>
        </a:prstGeom>
        <a:solidFill>
          <a:schemeClr val="tx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55047" y="53272"/>
        <a:ext cx="164220" cy="109479"/>
      </dsp:txXfrm>
    </dsp:sp>
    <dsp:sp modelId="{43F39E75-C6AA-4C8E-891D-395B1F26AE21}">
      <dsp:nvSpPr>
        <dsp:cNvPr id="0" name=""/>
        <dsp:cNvSpPr/>
      </dsp:nvSpPr>
      <dsp:spPr>
        <a:xfrm>
          <a:off x="246636" y="53272"/>
          <a:ext cx="273699" cy="109479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301376" y="53272"/>
        <a:ext cx="164220" cy="109479"/>
      </dsp:txXfrm>
    </dsp:sp>
    <dsp:sp modelId="{6F0AE48B-39EF-4682-B181-76067E663B66}">
      <dsp:nvSpPr>
        <dsp:cNvPr id="0" name=""/>
        <dsp:cNvSpPr/>
      </dsp:nvSpPr>
      <dsp:spPr>
        <a:xfrm>
          <a:off x="492966" y="53272"/>
          <a:ext cx="273699" cy="109479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547706" y="53272"/>
        <a:ext cx="164220" cy="109479"/>
      </dsp:txXfrm>
    </dsp:sp>
    <dsp:sp modelId="{5C2758D8-7F3A-401F-B710-6305F3BF2879}">
      <dsp:nvSpPr>
        <dsp:cNvPr id="0" name=""/>
        <dsp:cNvSpPr/>
      </dsp:nvSpPr>
      <dsp:spPr>
        <a:xfrm>
          <a:off x="739295" y="53272"/>
          <a:ext cx="273699" cy="109479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794035" y="53272"/>
        <a:ext cx="164220" cy="109479"/>
      </dsp:txXfrm>
    </dsp:sp>
    <dsp:sp modelId="{D7612382-5E19-4725-A393-B6DA15E336B7}">
      <dsp:nvSpPr>
        <dsp:cNvPr id="0" name=""/>
        <dsp:cNvSpPr/>
      </dsp:nvSpPr>
      <dsp:spPr>
        <a:xfrm>
          <a:off x="985625" y="53272"/>
          <a:ext cx="273699" cy="109479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1040365" y="53272"/>
        <a:ext cx="164220" cy="1094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E12C7A-4EC8-416C-A8C2-B25C48E3E8D3}">
      <dsp:nvSpPr>
        <dsp:cNvPr id="0" name=""/>
        <dsp:cNvSpPr/>
      </dsp:nvSpPr>
      <dsp:spPr>
        <a:xfrm>
          <a:off x="307" y="53272"/>
          <a:ext cx="273699" cy="109479"/>
        </a:xfrm>
        <a:prstGeom prst="chevron">
          <a:avLst/>
        </a:prstGeom>
        <a:solidFill>
          <a:schemeClr val="tx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55047" y="53272"/>
        <a:ext cx="164220" cy="109479"/>
      </dsp:txXfrm>
    </dsp:sp>
    <dsp:sp modelId="{43F39E75-C6AA-4C8E-891D-395B1F26AE21}">
      <dsp:nvSpPr>
        <dsp:cNvPr id="0" name=""/>
        <dsp:cNvSpPr/>
      </dsp:nvSpPr>
      <dsp:spPr>
        <a:xfrm>
          <a:off x="246636" y="53272"/>
          <a:ext cx="273699" cy="109479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301376" y="53272"/>
        <a:ext cx="164220" cy="109479"/>
      </dsp:txXfrm>
    </dsp:sp>
    <dsp:sp modelId="{6F0AE48B-39EF-4682-B181-76067E663B66}">
      <dsp:nvSpPr>
        <dsp:cNvPr id="0" name=""/>
        <dsp:cNvSpPr/>
      </dsp:nvSpPr>
      <dsp:spPr>
        <a:xfrm>
          <a:off x="492966" y="53272"/>
          <a:ext cx="273699" cy="109479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547706" y="53272"/>
        <a:ext cx="164220" cy="109479"/>
      </dsp:txXfrm>
    </dsp:sp>
    <dsp:sp modelId="{5C2758D8-7F3A-401F-B710-6305F3BF2879}">
      <dsp:nvSpPr>
        <dsp:cNvPr id="0" name=""/>
        <dsp:cNvSpPr/>
      </dsp:nvSpPr>
      <dsp:spPr>
        <a:xfrm>
          <a:off x="739295" y="53272"/>
          <a:ext cx="273699" cy="109479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794035" y="53272"/>
        <a:ext cx="164220" cy="109479"/>
      </dsp:txXfrm>
    </dsp:sp>
    <dsp:sp modelId="{D7612382-5E19-4725-A393-B6DA15E336B7}">
      <dsp:nvSpPr>
        <dsp:cNvPr id="0" name=""/>
        <dsp:cNvSpPr/>
      </dsp:nvSpPr>
      <dsp:spPr>
        <a:xfrm>
          <a:off x="985625" y="53272"/>
          <a:ext cx="273699" cy="109479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1040365" y="53272"/>
        <a:ext cx="164220" cy="10947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E12C7A-4EC8-416C-A8C2-B25C48E3E8D3}">
      <dsp:nvSpPr>
        <dsp:cNvPr id="0" name=""/>
        <dsp:cNvSpPr/>
      </dsp:nvSpPr>
      <dsp:spPr>
        <a:xfrm>
          <a:off x="307" y="53272"/>
          <a:ext cx="273699" cy="109479"/>
        </a:xfrm>
        <a:prstGeom prst="chevron">
          <a:avLst/>
        </a:prstGeom>
        <a:solidFill>
          <a:schemeClr val="tx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55047" y="53272"/>
        <a:ext cx="164220" cy="109479"/>
      </dsp:txXfrm>
    </dsp:sp>
    <dsp:sp modelId="{43F39E75-C6AA-4C8E-891D-395B1F26AE21}">
      <dsp:nvSpPr>
        <dsp:cNvPr id="0" name=""/>
        <dsp:cNvSpPr/>
      </dsp:nvSpPr>
      <dsp:spPr>
        <a:xfrm>
          <a:off x="246636" y="53272"/>
          <a:ext cx="273699" cy="109479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301376" y="53272"/>
        <a:ext cx="164220" cy="109479"/>
      </dsp:txXfrm>
    </dsp:sp>
    <dsp:sp modelId="{6F0AE48B-39EF-4682-B181-76067E663B66}">
      <dsp:nvSpPr>
        <dsp:cNvPr id="0" name=""/>
        <dsp:cNvSpPr/>
      </dsp:nvSpPr>
      <dsp:spPr>
        <a:xfrm>
          <a:off x="492966" y="53272"/>
          <a:ext cx="273699" cy="109479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547706" y="53272"/>
        <a:ext cx="164220" cy="109479"/>
      </dsp:txXfrm>
    </dsp:sp>
    <dsp:sp modelId="{5C2758D8-7F3A-401F-B710-6305F3BF2879}">
      <dsp:nvSpPr>
        <dsp:cNvPr id="0" name=""/>
        <dsp:cNvSpPr/>
      </dsp:nvSpPr>
      <dsp:spPr>
        <a:xfrm>
          <a:off x="739295" y="53272"/>
          <a:ext cx="273699" cy="109479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794035" y="53272"/>
        <a:ext cx="164220" cy="109479"/>
      </dsp:txXfrm>
    </dsp:sp>
    <dsp:sp modelId="{D7612382-5E19-4725-A393-B6DA15E336B7}">
      <dsp:nvSpPr>
        <dsp:cNvPr id="0" name=""/>
        <dsp:cNvSpPr/>
      </dsp:nvSpPr>
      <dsp:spPr>
        <a:xfrm>
          <a:off x="985625" y="53272"/>
          <a:ext cx="273699" cy="109479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1040365" y="53272"/>
        <a:ext cx="164220" cy="10947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E12C7A-4EC8-416C-A8C2-B25C48E3E8D3}">
      <dsp:nvSpPr>
        <dsp:cNvPr id="0" name=""/>
        <dsp:cNvSpPr/>
      </dsp:nvSpPr>
      <dsp:spPr>
        <a:xfrm>
          <a:off x="307" y="53272"/>
          <a:ext cx="273699" cy="109479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55047" y="53272"/>
        <a:ext cx="164220" cy="109479"/>
      </dsp:txXfrm>
    </dsp:sp>
    <dsp:sp modelId="{43F39E75-C6AA-4C8E-891D-395B1F26AE21}">
      <dsp:nvSpPr>
        <dsp:cNvPr id="0" name=""/>
        <dsp:cNvSpPr/>
      </dsp:nvSpPr>
      <dsp:spPr>
        <a:xfrm>
          <a:off x="246636" y="53272"/>
          <a:ext cx="273699" cy="109479"/>
        </a:xfrm>
        <a:prstGeom prst="chevron">
          <a:avLst/>
        </a:prstGeom>
        <a:solidFill>
          <a:schemeClr val="tx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301376" y="53272"/>
        <a:ext cx="164220" cy="109479"/>
      </dsp:txXfrm>
    </dsp:sp>
    <dsp:sp modelId="{6F0AE48B-39EF-4682-B181-76067E663B66}">
      <dsp:nvSpPr>
        <dsp:cNvPr id="0" name=""/>
        <dsp:cNvSpPr/>
      </dsp:nvSpPr>
      <dsp:spPr>
        <a:xfrm>
          <a:off x="492966" y="53272"/>
          <a:ext cx="273699" cy="109479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547706" y="53272"/>
        <a:ext cx="164220" cy="109479"/>
      </dsp:txXfrm>
    </dsp:sp>
    <dsp:sp modelId="{5C2758D8-7F3A-401F-B710-6305F3BF2879}">
      <dsp:nvSpPr>
        <dsp:cNvPr id="0" name=""/>
        <dsp:cNvSpPr/>
      </dsp:nvSpPr>
      <dsp:spPr>
        <a:xfrm>
          <a:off x="739295" y="53272"/>
          <a:ext cx="273699" cy="109479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794035" y="53272"/>
        <a:ext cx="164220" cy="109479"/>
      </dsp:txXfrm>
    </dsp:sp>
    <dsp:sp modelId="{D7612382-5E19-4725-A393-B6DA15E336B7}">
      <dsp:nvSpPr>
        <dsp:cNvPr id="0" name=""/>
        <dsp:cNvSpPr/>
      </dsp:nvSpPr>
      <dsp:spPr>
        <a:xfrm>
          <a:off x="985625" y="53272"/>
          <a:ext cx="273699" cy="109479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1040365" y="53272"/>
        <a:ext cx="164220" cy="10947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E12C7A-4EC8-416C-A8C2-B25C48E3E8D3}">
      <dsp:nvSpPr>
        <dsp:cNvPr id="0" name=""/>
        <dsp:cNvSpPr/>
      </dsp:nvSpPr>
      <dsp:spPr>
        <a:xfrm>
          <a:off x="307" y="53272"/>
          <a:ext cx="273699" cy="109479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55047" y="53272"/>
        <a:ext cx="164220" cy="109479"/>
      </dsp:txXfrm>
    </dsp:sp>
    <dsp:sp modelId="{43F39E75-C6AA-4C8E-891D-395B1F26AE21}">
      <dsp:nvSpPr>
        <dsp:cNvPr id="0" name=""/>
        <dsp:cNvSpPr/>
      </dsp:nvSpPr>
      <dsp:spPr>
        <a:xfrm>
          <a:off x="246636" y="53272"/>
          <a:ext cx="273699" cy="109479"/>
        </a:xfrm>
        <a:prstGeom prst="chevron">
          <a:avLst/>
        </a:prstGeom>
        <a:solidFill>
          <a:schemeClr val="tx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301376" y="53272"/>
        <a:ext cx="164220" cy="109479"/>
      </dsp:txXfrm>
    </dsp:sp>
    <dsp:sp modelId="{6F0AE48B-39EF-4682-B181-76067E663B66}">
      <dsp:nvSpPr>
        <dsp:cNvPr id="0" name=""/>
        <dsp:cNvSpPr/>
      </dsp:nvSpPr>
      <dsp:spPr>
        <a:xfrm>
          <a:off x="492966" y="53272"/>
          <a:ext cx="273699" cy="109479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547706" y="53272"/>
        <a:ext cx="164220" cy="109479"/>
      </dsp:txXfrm>
    </dsp:sp>
    <dsp:sp modelId="{5C2758D8-7F3A-401F-B710-6305F3BF2879}">
      <dsp:nvSpPr>
        <dsp:cNvPr id="0" name=""/>
        <dsp:cNvSpPr/>
      </dsp:nvSpPr>
      <dsp:spPr>
        <a:xfrm>
          <a:off x="739295" y="53272"/>
          <a:ext cx="273699" cy="109479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794035" y="53272"/>
        <a:ext cx="164220" cy="109479"/>
      </dsp:txXfrm>
    </dsp:sp>
    <dsp:sp modelId="{D7612382-5E19-4725-A393-B6DA15E336B7}">
      <dsp:nvSpPr>
        <dsp:cNvPr id="0" name=""/>
        <dsp:cNvSpPr/>
      </dsp:nvSpPr>
      <dsp:spPr>
        <a:xfrm>
          <a:off x="985625" y="53272"/>
          <a:ext cx="273699" cy="109479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1040365" y="53272"/>
        <a:ext cx="164220" cy="10947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E12C7A-4EC8-416C-A8C2-B25C48E3E8D3}">
      <dsp:nvSpPr>
        <dsp:cNvPr id="0" name=""/>
        <dsp:cNvSpPr/>
      </dsp:nvSpPr>
      <dsp:spPr>
        <a:xfrm>
          <a:off x="307" y="53272"/>
          <a:ext cx="273699" cy="109479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55047" y="53272"/>
        <a:ext cx="164220" cy="109479"/>
      </dsp:txXfrm>
    </dsp:sp>
    <dsp:sp modelId="{43F39E75-C6AA-4C8E-891D-395B1F26AE21}">
      <dsp:nvSpPr>
        <dsp:cNvPr id="0" name=""/>
        <dsp:cNvSpPr/>
      </dsp:nvSpPr>
      <dsp:spPr>
        <a:xfrm>
          <a:off x="246636" y="53272"/>
          <a:ext cx="273699" cy="109479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301376" y="53272"/>
        <a:ext cx="164220" cy="109479"/>
      </dsp:txXfrm>
    </dsp:sp>
    <dsp:sp modelId="{6F0AE48B-39EF-4682-B181-76067E663B66}">
      <dsp:nvSpPr>
        <dsp:cNvPr id="0" name=""/>
        <dsp:cNvSpPr/>
      </dsp:nvSpPr>
      <dsp:spPr>
        <a:xfrm>
          <a:off x="492966" y="53272"/>
          <a:ext cx="273699" cy="109479"/>
        </a:xfrm>
        <a:prstGeom prst="chevron">
          <a:avLst/>
        </a:prstGeom>
        <a:solidFill>
          <a:schemeClr val="tx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547706" y="53272"/>
        <a:ext cx="164220" cy="109479"/>
      </dsp:txXfrm>
    </dsp:sp>
    <dsp:sp modelId="{5C2758D8-7F3A-401F-B710-6305F3BF2879}">
      <dsp:nvSpPr>
        <dsp:cNvPr id="0" name=""/>
        <dsp:cNvSpPr/>
      </dsp:nvSpPr>
      <dsp:spPr>
        <a:xfrm>
          <a:off x="739295" y="53272"/>
          <a:ext cx="273699" cy="109479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794035" y="53272"/>
        <a:ext cx="164220" cy="109479"/>
      </dsp:txXfrm>
    </dsp:sp>
    <dsp:sp modelId="{D7612382-5E19-4725-A393-B6DA15E336B7}">
      <dsp:nvSpPr>
        <dsp:cNvPr id="0" name=""/>
        <dsp:cNvSpPr/>
      </dsp:nvSpPr>
      <dsp:spPr>
        <a:xfrm>
          <a:off x="985625" y="53272"/>
          <a:ext cx="273699" cy="109479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1040365" y="53272"/>
        <a:ext cx="164220" cy="10947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E12C7A-4EC8-416C-A8C2-B25C48E3E8D3}">
      <dsp:nvSpPr>
        <dsp:cNvPr id="0" name=""/>
        <dsp:cNvSpPr/>
      </dsp:nvSpPr>
      <dsp:spPr>
        <a:xfrm>
          <a:off x="307" y="53272"/>
          <a:ext cx="273699" cy="109479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55047" y="53272"/>
        <a:ext cx="164220" cy="109479"/>
      </dsp:txXfrm>
    </dsp:sp>
    <dsp:sp modelId="{43F39E75-C6AA-4C8E-891D-395B1F26AE21}">
      <dsp:nvSpPr>
        <dsp:cNvPr id="0" name=""/>
        <dsp:cNvSpPr/>
      </dsp:nvSpPr>
      <dsp:spPr>
        <a:xfrm>
          <a:off x="246636" y="53272"/>
          <a:ext cx="273699" cy="109479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301376" y="53272"/>
        <a:ext cx="164220" cy="109479"/>
      </dsp:txXfrm>
    </dsp:sp>
    <dsp:sp modelId="{6F0AE48B-39EF-4682-B181-76067E663B66}">
      <dsp:nvSpPr>
        <dsp:cNvPr id="0" name=""/>
        <dsp:cNvSpPr/>
      </dsp:nvSpPr>
      <dsp:spPr>
        <a:xfrm>
          <a:off x="492966" y="53272"/>
          <a:ext cx="273699" cy="109479"/>
        </a:xfrm>
        <a:prstGeom prst="chevron">
          <a:avLst/>
        </a:prstGeom>
        <a:solidFill>
          <a:schemeClr val="tx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547706" y="53272"/>
        <a:ext cx="164220" cy="109479"/>
      </dsp:txXfrm>
    </dsp:sp>
    <dsp:sp modelId="{5C2758D8-7F3A-401F-B710-6305F3BF2879}">
      <dsp:nvSpPr>
        <dsp:cNvPr id="0" name=""/>
        <dsp:cNvSpPr/>
      </dsp:nvSpPr>
      <dsp:spPr>
        <a:xfrm>
          <a:off x="739295" y="53272"/>
          <a:ext cx="273699" cy="109479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794035" y="53272"/>
        <a:ext cx="164220" cy="109479"/>
      </dsp:txXfrm>
    </dsp:sp>
    <dsp:sp modelId="{D7612382-5E19-4725-A393-B6DA15E336B7}">
      <dsp:nvSpPr>
        <dsp:cNvPr id="0" name=""/>
        <dsp:cNvSpPr/>
      </dsp:nvSpPr>
      <dsp:spPr>
        <a:xfrm>
          <a:off x="985625" y="53272"/>
          <a:ext cx="273699" cy="109479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1040365" y="53272"/>
        <a:ext cx="164220" cy="10947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E12C7A-4EC8-416C-A8C2-B25C48E3E8D3}">
      <dsp:nvSpPr>
        <dsp:cNvPr id="0" name=""/>
        <dsp:cNvSpPr/>
      </dsp:nvSpPr>
      <dsp:spPr>
        <a:xfrm>
          <a:off x="307" y="53272"/>
          <a:ext cx="273699" cy="109479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55047" y="53272"/>
        <a:ext cx="164220" cy="109479"/>
      </dsp:txXfrm>
    </dsp:sp>
    <dsp:sp modelId="{43F39E75-C6AA-4C8E-891D-395B1F26AE21}">
      <dsp:nvSpPr>
        <dsp:cNvPr id="0" name=""/>
        <dsp:cNvSpPr/>
      </dsp:nvSpPr>
      <dsp:spPr>
        <a:xfrm>
          <a:off x="246636" y="53272"/>
          <a:ext cx="273699" cy="109479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301376" y="53272"/>
        <a:ext cx="164220" cy="109479"/>
      </dsp:txXfrm>
    </dsp:sp>
    <dsp:sp modelId="{6F0AE48B-39EF-4682-B181-76067E663B66}">
      <dsp:nvSpPr>
        <dsp:cNvPr id="0" name=""/>
        <dsp:cNvSpPr/>
      </dsp:nvSpPr>
      <dsp:spPr>
        <a:xfrm>
          <a:off x="492966" y="53272"/>
          <a:ext cx="273699" cy="109479"/>
        </a:xfrm>
        <a:prstGeom prst="chevron">
          <a:avLst/>
        </a:prstGeom>
        <a:solidFill>
          <a:schemeClr val="tx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547706" y="53272"/>
        <a:ext cx="164220" cy="109479"/>
      </dsp:txXfrm>
    </dsp:sp>
    <dsp:sp modelId="{5C2758D8-7F3A-401F-B710-6305F3BF2879}">
      <dsp:nvSpPr>
        <dsp:cNvPr id="0" name=""/>
        <dsp:cNvSpPr/>
      </dsp:nvSpPr>
      <dsp:spPr>
        <a:xfrm>
          <a:off x="739295" y="53272"/>
          <a:ext cx="273699" cy="109479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794035" y="53272"/>
        <a:ext cx="164220" cy="109479"/>
      </dsp:txXfrm>
    </dsp:sp>
    <dsp:sp modelId="{D7612382-5E19-4725-A393-B6DA15E336B7}">
      <dsp:nvSpPr>
        <dsp:cNvPr id="0" name=""/>
        <dsp:cNvSpPr/>
      </dsp:nvSpPr>
      <dsp:spPr>
        <a:xfrm>
          <a:off x="985625" y="53272"/>
          <a:ext cx="273699" cy="109479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i="0" kern="1200" cap="small" baseline="0" dirty="0">
            <a:solidFill>
              <a:schemeClr val="tx1"/>
            </a:solidFill>
          </a:endParaRPr>
        </a:p>
      </dsp:txBody>
      <dsp:txXfrm>
        <a:off x="1040365" y="53272"/>
        <a:ext cx="164220" cy="1094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8627F-6E64-4B61-B991-D2E977E20975}" type="datetimeFigureOut">
              <a:rPr lang="fr-FR" smtClean="0"/>
              <a:pPr/>
              <a:t>20/06/2012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ED225E-F8C4-4F19-AB60-F8DC896AE396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11667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6F07DA-E5B2-49EE-981A-F419D5D6F762}" type="datetimeFigureOut">
              <a:rPr lang="fr-FR" smtClean="0"/>
              <a:pPr/>
              <a:t>20/06/2012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DFD7D-5D30-4384-B885-BFC37DD13E7D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20340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sz="2800" baseline="0"/>
            </a:lvl1pPr>
          </a:lstStyle>
          <a:p>
            <a:r>
              <a:rPr lang="en-US" smtClean="0"/>
              <a:t>Click to edit Master title style</a:t>
            </a:r>
            <a:endParaRPr lang="fr-BE" dirty="0"/>
          </a:p>
        </p:txBody>
      </p:sp>
      <p:cxnSp>
        <p:nvCxnSpPr>
          <p:cNvPr id="7" name="Connecteur droit 6"/>
          <p:cNvCxnSpPr/>
          <p:nvPr userDrawn="1"/>
        </p:nvCxnSpPr>
        <p:spPr>
          <a:xfrm>
            <a:off x="0" y="908720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683568" y="3717032"/>
            <a:ext cx="78123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600" dirty="0" smtClean="0">
                <a:solidFill>
                  <a:schemeClr val="accent3"/>
                </a:solidFill>
              </a:rPr>
              <a:t>Simon Tardivel, Ph.D. </a:t>
            </a:r>
            <a:r>
              <a:rPr lang="fr-FR" sz="1600" dirty="0" err="1" smtClean="0">
                <a:solidFill>
                  <a:schemeClr val="accent3"/>
                </a:solidFill>
              </a:rPr>
              <a:t>Student</a:t>
            </a:r>
            <a:endParaRPr lang="fr-FR" sz="1600" dirty="0" smtClean="0">
              <a:solidFill>
                <a:schemeClr val="accent3"/>
              </a:solidFill>
            </a:endParaRPr>
          </a:p>
          <a:p>
            <a:pPr algn="r"/>
            <a:r>
              <a:rPr lang="fr-FR" sz="1600" dirty="0" smtClean="0">
                <a:solidFill>
                  <a:schemeClr val="accent3"/>
                </a:solidFill>
              </a:rPr>
              <a:t>Dr. Daniel J. Scheeres, </a:t>
            </a:r>
            <a:r>
              <a:rPr lang="en-US" sz="1600" dirty="0" smtClean="0">
                <a:solidFill>
                  <a:schemeClr val="accent3"/>
                </a:solidFill>
              </a:rPr>
              <a:t>A. Richard </a:t>
            </a:r>
            <a:r>
              <a:rPr lang="en-US" sz="1600" dirty="0" err="1" smtClean="0">
                <a:solidFill>
                  <a:schemeClr val="accent3"/>
                </a:solidFill>
              </a:rPr>
              <a:t>Seebass</a:t>
            </a:r>
            <a:r>
              <a:rPr lang="en-US" sz="1600" dirty="0" smtClean="0">
                <a:solidFill>
                  <a:schemeClr val="accent3"/>
                </a:solidFill>
              </a:rPr>
              <a:t> Endowed Chair Professor</a:t>
            </a:r>
          </a:p>
          <a:p>
            <a:pPr algn="r"/>
            <a:endParaRPr lang="en-US" sz="1600" dirty="0" smtClean="0">
              <a:solidFill>
                <a:schemeClr val="accent3"/>
              </a:solidFill>
            </a:endParaRPr>
          </a:p>
          <a:p>
            <a:pPr algn="r"/>
            <a:r>
              <a:rPr lang="en-US" sz="1600" dirty="0" smtClean="0">
                <a:solidFill>
                  <a:schemeClr val="accent3"/>
                </a:solidFill>
              </a:rPr>
              <a:t>Department</a:t>
            </a:r>
            <a:r>
              <a:rPr lang="en-US" sz="1600" baseline="0" dirty="0" smtClean="0">
                <a:solidFill>
                  <a:schemeClr val="accent3"/>
                </a:solidFill>
              </a:rPr>
              <a:t> of Aerospace Engineering and Sciences,</a:t>
            </a:r>
            <a:r>
              <a:rPr lang="en-US" sz="1600" dirty="0" smtClean="0">
                <a:solidFill>
                  <a:schemeClr val="accent3"/>
                </a:solidFill>
              </a:rPr>
              <a:t> the University of Colorado at Boulder </a:t>
            </a:r>
            <a:endParaRPr lang="fr-BE" sz="1600" dirty="0">
              <a:solidFill>
                <a:schemeClr val="accent3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IPPW 9, Toulouse, France</a:t>
            </a:r>
          </a:p>
          <a:p>
            <a:r>
              <a:rPr lang="en-US" dirty="0" smtClean="0"/>
              <a:t>June 2012</a:t>
            </a:r>
            <a:endParaRPr lang="fr-BE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BE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IPPW 9, Toulouse, France</a:t>
            </a:r>
          </a:p>
          <a:p>
            <a:r>
              <a:rPr lang="en-US" dirty="0" smtClean="0"/>
              <a:t>June 2012</a:t>
            </a:r>
            <a:endParaRPr lang="fr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r-BE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IPPW 9, Toulouse, France</a:t>
            </a:r>
          </a:p>
          <a:p>
            <a:r>
              <a:rPr lang="en-US" dirty="0" smtClean="0"/>
              <a:t>June 2012</a:t>
            </a:r>
            <a:endParaRPr lang="fr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IPPW 9, Toulouse, France</a:t>
            </a:r>
          </a:p>
          <a:p>
            <a:r>
              <a:rPr lang="en-US" dirty="0" smtClean="0"/>
              <a:t>June 2012</a:t>
            </a:r>
            <a:endParaRPr lang="fr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BE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7" name="Connecteur droit 6"/>
          <p:cNvCxnSpPr/>
          <p:nvPr userDrawn="1"/>
        </p:nvCxnSpPr>
        <p:spPr>
          <a:xfrm>
            <a:off x="0" y="908720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IPPW 9, Toulouse, France</a:t>
            </a:r>
          </a:p>
          <a:p>
            <a:r>
              <a:rPr lang="en-US" dirty="0" smtClean="0"/>
              <a:t>June 2012</a:t>
            </a:r>
            <a:endParaRPr lang="fr-BE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IPPW 9, Toulouse, France</a:t>
            </a:r>
          </a:p>
          <a:p>
            <a:r>
              <a:rPr lang="en-US" dirty="0" smtClean="0"/>
              <a:t>June 2012</a:t>
            </a:r>
            <a:endParaRPr lang="fr-BE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BE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IPPW 9, Toulouse, France</a:t>
            </a:r>
          </a:p>
          <a:p>
            <a:r>
              <a:rPr lang="en-US" dirty="0" smtClean="0"/>
              <a:t>June 2012</a:t>
            </a:r>
            <a:endParaRPr lang="fr-BE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IPPW 9, Toulouse, France</a:t>
            </a:r>
          </a:p>
          <a:p>
            <a:r>
              <a:rPr lang="en-US" dirty="0" smtClean="0"/>
              <a:t>June 2012</a:t>
            </a:r>
            <a:endParaRPr lang="fr-BE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IPPW 9, Toulouse, France</a:t>
            </a:r>
          </a:p>
          <a:p>
            <a:r>
              <a:rPr lang="en-US" dirty="0" smtClean="0"/>
              <a:t>June 2012</a:t>
            </a:r>
            <a:endParaRPr lang="fr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3008313" cy="64807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908720"/>
            <a:ext cx="5111750" cy="521744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556792"/>
            <a:ext cx="3008313" cy="456937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IPPW 9, Toulouse, France</a:t>
            </a:r>
          </a:p>
          <a:p>
            <a:r>
              <a:rPr lang="en-US" dirty="0" smtClean="0"/>
              <a:t>June 2012</a:t>
            </a:r>
            <a:endParaRPr lang="fr-BE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IPPW 9, Toulouse, France</a:t>
            </a:r>
          </a:p>
          <a:p>
            <a:r>
              <a:rPr lang="en-US" dirty="0" smtClean="0"/>
              <a:t>June 2012</a:t>
            </a:r>
            <a:endParaRPr lang="fr-BE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076521407"/>
              </p:ext>
            </p:extLst>
          </p:nvPr>
        </p:nvGraphicFramePr>
        <p:xfrm>
          <a:off x="107504" y="6021288"/>
          <a:ext cx="2614602" cy="1045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2" name="Acrobat Document" r:id="rId14" imgW="3429000" imgH="1371600" progId="AcroExch.Document.7">
                  <p:embed/>
                </p:oleObj>
              </mc:Choice>
              <mc:Fallback>
                <p:oleObj name="Acrobat Document" r:id="rId14" imgW="3429000" imgH="13716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07504" y="6021288"/>
                        <a:ext cx="2614602" cy="10458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0" y="260648"/>
            <a:ext cx="716428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pour modifier le style du titre</a:t>
            </a:r>
            <a:endParaRPr lang="fr-BE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100392" y="6356350"/>
            <a:ext cx="5864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‹#›</a:t>
            </a:fld>
            <a:endParaRPr lang="fr-BE" dirty="0"/>
          </a:p>
        </p:txBody>
      </p:sp>
      <p:cxnSp>
        <p:nvCxnSpPr>
          <p:cNvPr id="8" name="Connecteur droit 7"/>
          <p:cNvCxnSpPr/>
          <p:nvPr/>
        </p:nvCxnSpPr>
        <p:spPr>
          <a:xfrm>
            <a:off x="0" y="908720"/>
            <a:ext cx="9144000" cy="0"/>
          </a:xfrm>
          <a:prstGeom prst="line">
            <a:avLst/>
          </a:prstGeom>
          <a:ln w="28575">
            <a:gradFill>
              <a:gsLst>
                <a:gs pos="0">
                  <a:schemeClr val="tx2"/>
                </a:gs>
                <a:gs pos="100000">
                  <a:schemeClr val="accent1">
                    <a:tint val="66000"/>
                    <a:satMod val="160000"/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0" y="6252170"/>
            <a:ext cx="9144000" cy="0"/>
          </a:xfrm>
          <a:prstGeom prst="line">
            <a:avLst/>
          </a:prstGeom>
          <a:ln w="28575">
            <a:gradFill flip="none" rotWithShape="1">
              <a:gsLst>
                <a:gs pos="0">
                  <a:schemeClr val="tx2"/>
                </a:gs>
                <a:gs pos="100000">
                  <a:schemeClr val="tx2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r>
              <a:rPr lang="fr-FR" dirty="0" smtClean="0"/>
              <a:t>IPPW 9, Toulouse, France</a:t>
            </a:r>
          </a:p>
          <a:p>
            <a:r>
              <a:rPr lang="en-US" dirty="0" smtClean="0"/>
              <a:t>June 2012</a:t>
            </a:r>
            <a:endParaRPr lang="fr-B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36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diagramLayout" Target="../diagrams/layout10.xml"/><Relationship Id="rId7" Type="http://schemas.openxmlformats.org/officeDocument/2006/relationships/image" Target="../media/image12.wmf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1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4.xml"/><Relationship Id="rId7" Type="http://schemas.openxmlformats.org/officeDocument/2006/relationships/diagramQuickStyle" Target="../diagrams/quickStyle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4.png"/><Relationship Id="rId9" Type="http://schemas.microsoft.com/office/2007/relationships/diagramDrawing" Target="../diagrams/drawing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/>
              <a:t>A </a:t>
            </a:r>
            <a:r>
              <a:rPr lang="en-US" sz="2400" dirty="0" smtClean="0"/>
              <a:t>simple</a:t>
            </a:r>
            <a:r>
              <a:rPr lang="en-US" sz="2400" dirty="0"/>
              <a:t>, </a:t>
            </a:r>
            <a:r>
              <a:rPr lang="en-US" sz="2400" dirty="0" smtClean="0"/>
              <a:t>robust </a:t>
            </a:r>
            <a:r>
              <a:rPr lang="en-US" sz="2400" dirty="0"/>
              <a:t>and </a:t>
            </a:r>
            <a:r>
              <a:rPr lang="en-US" sz="2400" dirty="0" smtClean="0"/>
              <a:t>adaptable strategy</a:t>
            </a:r>
            <a:br>
              <a:rPr lang="en-US" sz="2400" dirty="0" smtClean="0"/>
            </a:br>
            <a:r>
              <a:rPr lang="en-US" sz="2400" dirty="0" smtClean="0"/>
              <a:t>for ballistic landings </a:t>
            </a:r>
            <a:r>
              <a:rPr lang="en-US" sz="2400" dirty="0"/>
              <a:t>on </a:t>
            </a:r>
            <a:r>
              <a:rPr lang="en-US" sz="2400" dirty="0" smtClean="0"/>
              <a:t>small binary bodies.</a:t>
            </a:r>
            <a:endParaRPr lang="en-US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APPM 5460 Project </a:t>
            </a:r>
            <a:r>
              <a:rPr lang="en-US" dirty="0"/>
              <a:t>Presentation</a:t>
            </a:r>
          </a:p>
          <a:p>
            <a:r>
              <a:rPr lang="en-US" dirty="0"/>
              <a:t>April 30th, 2012</a:t>
            </a:r>
            <a:endParaRPr lang="fr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95788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imon\Documents\Serious\PhD\Papers\Balistic Deployments\Figures\manidel.ep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1960" y="1844824"/>
            <a:ext cx="5111750" cy="384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556792"/>
            <a:ext cx="3754760" cy="4569371"/>
          </a:xfrm>
        </p:spPr>
        <p:txBody>
          <a:bodyPr>
            <a:norm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sz="1800" dirty="0" err="1" smtClean="0"/>
              <a:t>Problem</a:t>
            </a:r>
            <a:r>
              <a:rPr lang="fr-FR" sz="1800" dirty="0" smtClean="0"/>
              <a:t> has </a:t>
            </a:r>
            <a:r>
              <a:rPr lang="fr-FR" sz="1800" dirty="0" err="1" smtClean="0"/>
              <a:t>too</a:t>
            </a:r>
            <a:r>
              <a:rPr lang="fr-FR" sz="1800" dirty="0" smtClean="0"/>
              <a:t> </a:t>
            </a:r>
            <a:r>
              <a:rPr lang="fr-FR" sz="1800" dirty="0" err="1" smtClean="0"/>
              <a:t>many</a:t>
            </a:r>
            <a:r>
              <a:rPr lang="fr-FR" sz="1800" dirty="0" smtClean="0"/>
              <a:t> variables: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fr-FR" sz="1600" dirty="0" smtClean="0"/>
              <a:t>Mass fraction </a:t>
            </a:r>
            <a:r>
              <a:rPr lang="fr-FR" sz="1600" i="1" dirty="0" smtClean="0"/>
              <a:t>µ</a:t>
            </a:r>
            <a:endParaRPr lang="fr-FR" sz="1600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fr-FR" sz="1600" dirty="0" err="1" smtClean="0"/>
              <a:t>Energy</a:t>
            </a:r>
            <a:r>
              <a:rPr lang="fr-FR" sz="1600" dirty="0" smtClean="0"/>
              <a:t> </a:t>
            </a:r>
            <a:r>
              <a:rPr lang="fr-FR" sz="1600" i="1" dirty="0" smtClean="0"/>
              <a:t>C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fr-FR" sz="1600" dirty="0" smtClean="0"/>
              <a:t>Shape and size of the </a:t>
            </a:r>
            <a:r>
              <a:rPr lang="fr-FR" sz="1600" dirty="0" err="1" smtClean="0"/>
              <a:t>asteroid</a:t>
            </a:r>
            <a:endParaRPr lang="fr-FR" sz="1600" dirty="0"/>
          </a:p>
          <a:p>
            <a:pPr marL="285750" indent="-285750">
              <a:buFont typeface="Arial" pitchFamily="34" charset="0"/>
              <a:buChar char="•"/>
            </a:pPr>
            <a:endParaRPr lang="fr-FR" sz="18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sz="1800" dirty="0" smtClean="0"/>
              <a:t>RTO : Radius-To-</a:t>
            </a:r>
            <a:r>
              <a:rPr lang="fr-FR" sz="1800" dirty="0" err="1"/>
              <a:t>O</a:t>
            </a:r>
            <a:r>
              <a:rPr lang="fr-FR" sz="1800" dirty="0" err="1" smtClean="0"/>
              <a:t>rbit</a:t>
            </a:r>
            <a:r>
              <a:rPr lang="fr-FR" sz="1800" dirty="0" smtClean="0"/>
              <a:t> ratio </a:t>
            </a:r>
            <a:r>
              <a:rPr lang="fr-FR" sz="1800" dirty="0" err="1" smtClean="0"/>
              <a:t>is</a:t>
            </a:r>
            <a:r>
              <a:rPr lang="fr-FR" sz="1800" dirty="0" smtClean="0"/>
              <a:t> the radius in </a:t>
            </a:r>
            <a:r>
              <a:rPr lang="fr-FR" sz="1800" dirty="0" err="1" smtClean="0"/>
              <a:t>normalized</a:t>
            </a:r>
            <a:r>
              <a:rPr lang="fr-FR" sz="1800" dirty="0" smtClean="0"/>
              <a:t> </a:t>
            </a:r>
            <a:r>
              <a:rPr lang="fr-FR" sz="1800" dirty="0" err="1" smtClean="0"/>
              <a:t>units</a:t>
            </a:r>
            <a:r>
              <a:rPr lang="fr-FR" sz="1800" dirty="0" smtClean="0"/>
              <a:t> </a:t>
            </a:r>
            <a:br>
              <a:rPr lang="fr-FR" sz="1800" dirty="0" smtClean="0"/>
            </a:br>
            <a:r>
              <a:rPr lang="fr-FR" sz="1800" dirty="0" smtClean="0"/>
              <a:t>(</a:t>
            </a:r>
            <a:r>
              <a:rPr lang="fr-FR" sz="1800" dirty="0" err="1" smtClean="0"/>
              <a:t>e.g</a:t>
            </a:r>
            <a:r>
              <a:rPr lang="fr-FR" sz="1800" dirty="0" smtClean="0"/>
              <a:t>. </a:t>
            </a:r>
            <a:r>
              <a:rPr lang="fr-FR" sz="1800" dirty="0"/>
              <a:t>, </a:t>
            </a:r>
            <a:r>
              <a:rPr lang="fr-FR" sz="1800" dirty="0" smtClean="0"/>
              <a:t>6.9% for 1999 KW4)</a:t>
            </a:r>
          </a:p>
          <a:p>
            <a:pPr marL="285750" indent="-285750">
              <a:buFont typeface="Arial" pitchFamily="34" charset="0"/>
              <a:buChar char="•"/>
            </a:pPr>
            <a:endParaRPr lang="fr-FR" sz="1800" dirty="0"/>
          </a:p>
          <a:p>
            <a:pPr marL="285750" indent="-285750">
              <a:buFont typeface="Arial" pitchFamily="34" charset="0"/>
              <a:buChar char="•"/>
            </a:pPr>
            <a:r>
              <a:rPr lang="fr-FR" sz="1800" dirty="0" smtClean="0"/>
              <a:t>Manifold </a:t>
            </a:r>
            <a:r>
              <a:rPr lang="fr-FR" sz="1800" dirty="0" err="1" smtClean="0"/>
              <a:t>delivery</a:t>
            </a:r>
            <a:r>
              <a:rPr lang="fr-FR" sz="1800" dirty="0"/>
              <a:t> </a:t>
            </a:r>
            <a:r>
              <a:rPr lang="fr-FR" sz="1800" dirty="0" err="1" smtClean="0"/>
              <a:t>reduces</a:t>
            </a:r>
            <a:r>
              <a:rPr lang="fr-FR" sz="1800" dirty="0" smtClean="0"/>
              <a:t> to </a:t>
            </a:r>
            <a:r>
              <a:rPr lang="fr-FR" sz="1800" dirty="0" err="1" smtClean="0"/>
              <a:t>two</a:t>
            </a:r>
            <a:r>
              <a:rPr lang="fr-FR" sz="1800" dirty="0" smtClean="0"/>
              <a:t> variables: </a:t>
            </a:r>
            <a:r>
              <a:rPr lang="fr-FR" sz="1800" i="1" dirty="0" smtClean="0"/>
              <a:t>µ</a:t>
            </a:r>
            <a:r>
              <a:rPr lang="fr-FR" sz="1800" dirty="0" smtClean="0"/>
              <a:t> and </a:t>
            </a:r>
            <a:r>
              <a:rPr lang="fr-FR" sz="1800" i="1" dirty="0" smtClean="0"/>
              <a:t>RTO</a:t>
            </a:r>
            <a:r>
              <a:rPr lang="fr-FR" sz="1800" dirty="0" smtClean="0"/>
              <a:t>.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fr-FR" sz="1600" dirty="0" smtClean="0"/>
              <a:t>If 1st </a:t>
            </a:r>
            <a:r>
              <a:rPr lang="fr-FR" sz="1600" dirty="0" err="1" smtClean="0"/>
              <a:t>periapsis</a:t>
            </a:r>
            <a:r>
              <a:rPr lang="fr-FR" sz="1600" dirty="0" smtClean="0"/>
              <a:t>&lt;RTO</a:t>
            </a:r>
            <a:br>
              <a:rPr lang="fr-FR" sz="1600" dirty="0" smtClean="0"/>
            </a:br>
            <a:r>
              <a:rPr lang="fr-FR" sz="1600" dirty="0" err="1" smtClean="0"/>
              <a:t>then</a:t>
            </a:r>
            <a:r>
              <a:rPr lang="fr-FR" sz="1600" dirty="0" smtClean="0"/>
              <a:t> </a:t>
            </a:r>
            <a:r>
              <a:rPr lang="fr-FR" sz="1600" b="1" dirty="0" smtClean="0">
                <a:solidFill>
                  <a:srgbClr val="00B050"/>
                </a:solidFill>
              </a:rPr>
              <a:t>OK </a:t>
            </a:r>
            <a:r>
              <a:rPr lang="fr-FR" sz="1600" dirty="0" smtClean="0">
                <a:solidFill>
                  <a:srgbClr val="00B050"/>
                </a:solidFill>
              </a:rPr>
              <a:t>for </a:t>
            </a:r>
            <a:r>
              <a:rPr lang="fr-FR" sz="1600" dirty="0" err="1" smtClean="0">
                <a:solidFill>
                  <a:srgbClr val="00B050"/>
                </a:solidFill>
              </a:rPr>
              <a:t>some</a:t>
            </a:r>
            <a:r>
              <a:rPr lang="fr-FR" sz="1600" dirty="0" smtClean="0">
                <a:solidFill>
                  <a:srgbClr val="00B050"/>
                </a:solidFill>
              </a:rPr>
              <a:t> range of C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fr-FR" sz="1600" dirty="0" smtClean="0"/>
              <a:t>If </a:t>
            </a:r>
            <a:r>
              <a:rPr lang="fr-FR" sz="1600" dirty="0"/>
              <a:t>1st </a:t>
            </a:r>
            <a:r>
              <a:rPr lang="fr-FR" sz="1600" dirty="0" err="1" smtClean="0"/>
              <a:t>periapsis</a:t>
            </a:r>
            <a:r>
              <a:rPr lang="fr-FR" sz="1600" dirty="0" smtClean="0"/>
              <a:t>&gt;RTO</a:t>
            </a:r>
            <a:br>
              <a:rPr lang="fr-FR" sz="1600" dirty="0" smtClean="0"/>
            </a:br>
            <a:r>
              <a:rPr lang="fr-FR" sz="1600" dirty="0" err="1" smtClean="0"/>
              <a:t>then</a:t>
            </a:r>
            <a:r>
              <a:rPr lang="fr-FR" sz="1600" dirty="0" smtClean="0"/>
              <a:t> </a:t>
            </a:r>
            <a:r>
              <a:rPr lang="fr-FR" sz="16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dangerous</a:t>
            </a:r>
            <a:r>
              <a:rPr lang="fr-FR" sz="1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for </a:t>
            </a:r>
            <a:r>
              <a:rPr lang="fr-FR" sz="16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any</a:t>
            </a:r>
            <a:r>
              <a:rPr lang="fr-FR" sz="1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range of C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fr-FR" sz="16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IPPW 9, Toulouse, France</a:t>
            </a:r>
          </a:p>
          <a:p>
            <a:r>
              <a:rPr lang="en-US" smtClean="0"/>
              <a:t>June 2012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10</a:t>
            </a:fld>
            <a:endParaRPr lang="fr-BE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260648"/>
            <a:ext cx="7164288" cy="5620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0" dirty="0" smtClean="0"/>
              <a:t>Manifold </a:t>
            </a:r>
            <a:r>
              <a:rPr lang="fr-FR" sz="3200" b="0" dirty="0" err="1" smtClean="0"/>
              <a:t>deliveries</a:t>
            </a:r>
            <a:r>
              <a:rPr lang="fr-FR" sz="3200" b="0" dirty="0" smtClean="0"/>
              <a:t> and RTO</a:t>
            </a:r>
            <a:endParaRPr lang="fr-FR" sz="3200" b="0" dirty="0"/>
          </a:p>
        </p:txBody>
      </p:sp>
      <p:grpSp>
        <p:nvGrpSpPr>
          <p:cNvPr id="13" name="Groupe 12"/>
          <p:cNvGrpSpPr/>
          <p:nvPr/>
        </p:nvGrpSpPr>
        <p:grpSpPr>
          <a:xfrm>
            <a:off x="7873351" y="559697"/>
            <a:ext cx="1259632" cy="443065"/>
            <a:chOff x="7884368" y="559697"/>
            <a:chExt cx="1259632" cy="443065"/>
          </a:xfrm>
        </p:grpSpPr>
        <p:graphicFrame>
          <p:nvGraphicFramePr>
            <p:cNvPr id="14" name="Diagramme 13"/>
            <p:cNvGraphicFramePr/>
            <p:nvPr>
              <p:extLst>
                <p:ext uri="{D42A27DB-BD31-4B8C-83A1-F6EECF244321}">
                  <p14:modId xmlns:p14="http://schemas.microsoft.com/office/powerpoint/2010/main" val="2885020437"/>
                </p:ext>
              </p:extLst>
            </p:nvPr>
          </p:nvGraphicFramePr>
          <p:xfrm>
            <a:off x="7884368" y="786738"/>
            <a:ext cx="1259632" cy="21602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5" name="Rectangle 14"/>
            <p:cNvSpPr/>
            <p:nvPr/>
          </p:nvSpPr>
          <p:spPr>
            <a:xfrm>
              <a:off x="8135686" y="559697"/>
              <a:ext cx="78752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200" b="1" cap="small" dirty="0" smtClean="0"/>
                <a:t>Feasibility</a:t>
              </a:r>
              <a:endParaRPr lang="en-US" sz="1200" b="1" cap="small" dirty="0"/>
            </a:p>
          </p:txBody>
        </p:sp>
      </p:grpSp>
      <p:sp>
        <p:nvSpPr>
          <p:cNvPr id="3" name="Oval 2"/>
          <p:cNvSpPr/>
          <p:nvPr/>
        </p:nvSpPr>
        <p:spPr>
          <a:xfrm>
            <a:off x="6217551" y="3399524"/>
            <a:ext cx="360040" cy="360040"/>
          </a:xfrm>
          <a:prstGeom prst="ellipse">
            <a:avLst/>
          </a:prstGeom>
          <a:noFill/>
          <a:ln w="3175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786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/>
              <a:t>Feasibility</a:t>
            </a:r>
            <a:r>
              <a:rPr lang="fr-FR" dirty="0" smtClean="0"/>
              <a:t> of the </a:t>
            </a:r>
            <a:r>
              <a:rPr lang="fr-FR" dirty="0" err="1" smtClean="0"/>
              <a:t>strategy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IPPW 9, Toulouse, France</a:t>
            </a:r>
          </a:p>
          <a:p>
            <a:r>
              <a:rPr lang="en-US" dirty="0" smtClean="0"/>
              <a:t>June 2012</a:t>
            </a:r>
            <a:endParaRPr lang="fr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11</a:t>
            </a:fld>
            <a:endParaRPr lang="fr-BE" dirty="0"/>
          </a:p>
        </p:txBody>
      </p:sp>
      <p:grpSp>
        <p:nvGrpSpPr>
          <p:cNvPr id="9" name="Groupe 12"/>
          <p:cNvGrpSpPr/>
          <p:nvPr/>
        </p:nvGrpSpPr>
        <p:grpSpPr>
          <a:xfrm>
            <a:off x="7873351" y="559697"/>
            <a:ext cx="1259632" cy="443065"/>
            <a:chOff x="7884368" y="559697"/>
            <a:chExt cx="1259632" cy="443065"/>
          </a:xfrm>
        </p:grpSpPr>
        <p:graphicFrame>
          <p:nvGraphicFramePr>
            <p:cNvPr id="10" name="Diagramme 13"/>
            <p:cNvGraphicFramePr/>
            <p:nvPr>
              <p:extLst>
                <p:ext uri="{D42A27DB-BD31-4B8C-83A1-F6EECF244321}">
                  <p14:modId xmlns:p14="http://schemas.microsoft.com/office/powerpoint/2010/main" val="2885020437"/>
                </p:ext>
              </p:extLst>
            </p:nvPr>
          </p:nvGraphicFramePr>
          <p:xfrm>
            <a:off x="7884368" y="786738"/>
            <a:ext cx="1259632" cy="21602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1" name="Rectangle 10"/>
            <p:cNvSpPr/>
            <p:nvPr/>
          </p:nvSpPr>
          <p:spPr>
            <a:xfrm>
              <a:off x="8135686" y="559697"/>
              <a:ext cx="78752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200" b="1" cap="small" dirty="0" smtClean="0"/>
                <a:t>Feasibility</a:t>
              </a:r>
              <a:endParaRPr lang="en-US" sz="1200" b="1" cap="small" dirty="0"/>
            </a:p>
          </p:txBody>
        </p:sp>
      </p:grpSp>
      <p:pic>
        <p:nvPicPr>
          <p:cNvPr id="6146" name="Picture 2" descr="C:\Users\Simon\Documents\Serious\PhD\Papers\Balistic Deployments\Figures\rto1.eps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04" t="1526" r="6753"/>
          <a:stretch/>
        </p:blipFill>
        <p:spPr bwMode="auto">
          <a:xfrm>
            <a:off x="2838" y="1628801"/>
            <a:ext cx="4562839" cy="381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Simon\Documents\Serious\PhD\Papers\Balistic Deployments\Figures\rto2.eps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34" t="2173" r="7141" b="-1"/>
          <a:stretch/>
        </p:blipFill>
        <p:spPr bwMode="auto">
          <a:xfrm>
            <a:off x="4572000" y="1628800"/>
            <a:ext cx="4572000" cy="381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1268760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Landing on the </a:t>
            </a:r>
            <a:r>
              <a:rPr lang="fr-FR" dirty="0" err="1" smtClean="0"/>
              <a:t>primary</a:t>
            </a:r>
            <a:r>
              <a:rPr lang="fr-FR" dirty="0" smtClean="0"/>
              <a:t> (Alpha)</a:t>
            </a:r>
            <a:endParaRPr lang="fr-FR" dirty="0"/>
          </a:p>
        </p:txBody>
      </p:sp>
      <p:sp>
        <p:nvSpPr>
          <p:cNvPr id="12" name="TextBox 11"/>
          <p:cNvSpPr txBox="1"/>
          <p:nvPr/>
        </p:nvSpPr>
        <p:spPr>
          <a:xfrm>
            <a:off x="4716016" y="1268760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Landing on the </a:t>
            </a:r>
            <a:r>
              <a:rPr lang="fr-FR" dirty="0" err="1" smtClean="0"/>
              <a:t>secondary</a:t>
            </a:r>
            <a:r>
              <a:rPr lang="fr-FR" dirty="0" smtClean="0"/>
              <a:t> (Beta)</a:t>
            </a:r>
            <a:endParaRPr lang="fr-FR" dirty="0"/>
          </a:p>
        </p:txBody>
      </p:sp>
      <p:sp>
        <p:nvSpPr>
          <p:cNvPr id="13" name="TextBox 12"/>
          <p:cNvSpPr txBox="1"/>
          <p:nvPr/>
        </p:nvSpPr>
        <p:spPr>
          <a:xfrm>
            <a:off x="5396810" y="5445224"/>
            <a:ext cx="2886884" cy="646331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/>
              <a:t>If </a:t>
            </a:r>
            <a:r>
              <a:rPr lang="fr-FR" b="1" dirty="0" err="1" smtClean="0"/>
              <a:t>your</a:t>
            </a:r>
            <a:r>
              <a:rPr lang="fr-FR" b="1" dirty="0" smtClean="0"/>
              <a:t> </a:t>
            </a:r>
            <a:r>
              <a:rPr lang="fr-FR" b="1" dirty="0" err="1" smtClean="0"/>
              <a:t>secondary</a:t>
            </a:r>
            <a:r>
              <a:rPr lang="fr-FR" b="1" dirty="0" smtClean="0"/>
              <a:t> </a:t>
            </a:r>
            <a:r>
              <a:rPr lang="fr-FR" b="1" dirty="0" err="1" smtClean="0"/>
              <a:t>fits</a:t>
            </a:r>
            <a:r>
              <a:rPr lang="fr-FR" b="1" dirty="0" smtClean="0"/>
              <a:t> </a:t>
            </a:r>
            <a:r>
              <a:rPr lang="fr-FR" b="1" dirty="0" err="1" smtClean="0"/>
              <a:t>above</a:t>
            </a:r>
            <a:r>
              <a:rPr lang="fr-FR" b="1" dirty="0" smtClean="0"/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this</a:t>
            </a:r>
            <a:r>
              <a:rPr lang="fr-FR" b="1" dirty="0" smtClean="0">
                <a:solidFill>
                  <a:srgbClr val="FF0000"/>
                </a:solidFill>
              </a:rPr>
              <a:t> line</a:t>
            </a:r>
            <a:r>
              <a:rPr lang="fr-FR" b="1" dirty="0" smtClean="0"/>
              <a:t>, the </a:t>
            </a:r>
            <a:r>
              <a:rPr lang="fr-FR" b="1" dirty="0" err="1" smtClean="0"/>
              <a:t>strategy</a:t>
            </a:r>
            <a:r>
              <a:rPr lang="fr-FR" b="1" dirty="0" smtClean="0"/>
              <a:t> </a:t>
            </a:r>
            <a:r>
              <a:rPr lang="fr-FR" b="1" dirty="0" err="1" smtClean="0"/>
              <a:t>works</a:t>
            </a:r>
            <a:r>
              <a:rPr lang="fr-FR" b="1" dirty="0" smtClean="0"/>
              <a:t>!</a:t>
            </a:r>
            <a:endParaRPr lang="fr-FR" b="1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5364088" y="1844824"/>
            <a:ext cx="0" cy="3221310"/>
          </a:xfrm>
          <a:prstGeom prst="line">
            <a:avLst/>
          </a:prstGeom>
          <a:ln w="38100" cap="rnd" cmpd="dbl">
            <a:solidFill>
              <a:schemeClr val="tx1"/>
            </a:solidFill>
          </a:ln>
          <a:effectLst>
            <a:outerShdw sx="1000" sy="1000" algn="tl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932040" y="4221088"/>
            <a:ext cx="4097660" cy="0"/>
          </a:xfrm>
          <a:prstGeom prst="line">
            <a:avLst/>
          </a:prstGeom>
          <a:ln w="38100" cap="rnd" cmpd="dbl">
            <a:solidFill>
              <a:schemeClr val="tx1"/>
            </a:solidFill>
          </a:ln>
          <a:effectLst>
            <a:outerShdw sx="1000" sy="1000" algn="tl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reeform 2"/>
          <p:cNvSpPr/>
          <p:nvPr/>
        </p:nvSpPr>
        <p:spPr>
          <a:xfrm>
            <a:off x="4995334" y="4495800"/>
            <a:ext cx="4034366" cy="514350"/>
          </a:xfrm>
          <a:custGeom>
            <a:avLst/>
            <a:gdLst>
              <a:gd name="connsiteX0" fmla="*/ 529 w 4034366"/>
              <a:gd name="connsiteY0" fmla="*/ 514350 h 514350"/>
              <a:gd name="connsiteX1" fmla="*/ 5291 w 4034366"/>
              <a:gd name="connsiteY1" fmla="*/ 442913 h 514350"/>
              <a:gd name="connsiteX2" fmla="*/ 38629 w 4034366"/>
              <a:gd name="connsiteY2" fmla="*/ 404813 h 514350"/>
              <a:gd name="connsiteX3" fmla="*/ 76729 w 4034366"/>
              <a:gd name="connsiteY3" fmla="*/ 381000 h 514350"/>
              <a:gd name="connsiteX4" fmla="*/ 124354 w 4034366"/>
              <a:gd name="connsiteY4" fmla="*/ 352425 h 514350"/>
              <a:gd name="connsiteX5" fmla="*/ 205316 w 4034366"/>
              <a:gd name="connsiteY5" fmla="*/ 328613 h 514350"/>
              <a:gd name="connsiteX6" fmla="*/ 281516 w 4034366"/>
              <a:gd name="connsiteY6" fmla="*/ 309563 h 514350"/>
              <a:gd name="connsiteX7" fmla="*/ 386291 w 4034366"/>
              <a:gd name="connsiteY7" fmla="*/ 295275 h 514350"/>
              <a:gd name="connsiteX8" fmla="*/ 567266 w 4034366"/>
              <a:gd name="connsiteY8" fmla="*/ 266700 h 514350"/>
              <a:gd name="connsiteX9" fmla="*/ 1000654 w 4034366"/>
              <a:gd name="connsiteY9" fmla="*/ 233363 h 514350"/>
              <a:gd name="connsiteX10" fmla="*/ 1667404 w 4034366"/>
              <a:gd name="connsiteY10" fmla="*/ 185738 h 514350"/>
              <a:gd name="connsiteX11" fmla="*/ 4034366 w 4034366"/>
              <a:gd name="connsiteY11" fmla="*/ 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34366" h="514350">
                <a:moveTo>
                  <a:pt x="529" y="514350"/>
                </a:moveTo>
                <a:cubicBezTo>
                  <a:pt x="-265" y="487759"/>
                  <a:pt x="-1059" y="461169"/>
                  <a:pt x="5291" y="442913"/>
                </a:cubicBezTo>
                <a:cubicBezTo>
                  <a:pt x="11641" y="424657"/>
                  <a:pt x="26723" y="415132"/>
                  <a:pt x="38629" y="404813"/>
                </a:cubicBezTo>
                <a:cubicBezTo>
                  <a:pt x="50535" y="394494"/>
                  <a:pt x="62442" y="389731"/>
                  <a:pt x="76729" y="381000"/>
                </a:cubicBezTo>
                <a:cubicBezTo>
                  <a:pt x="91016" y="372269"/>
                  <a:pt x="102923" y="361156"/>
                  <a:pt x="124354" y="352425"/>
                </a:cubicBezTo>
                <a:cubicBezTo>
                  <a:pt x="145785" y="343694"/>
                  <a:pt x="179122" y="335757"/>
                  <a:pt x="205316" y="328613"/>
                </a:cubicBezTo>
                <a:cubicBezTo>
                  <a:pt x="231510" y="321469"/>
                  <a:pt x="251354" y="315119"/>
                  <a:pt x="281516" y="309563"/>
                </a:cubicBezTo>
                <a:cubicBezTo>
                  <a:pt x="311678" y="304007"/>
                  <a:pt x="386291" y="295275"/>
                  <a:pt x="386291" y="295275"/>
                </a:cubicBezTo>
                <a:cubicBezTo>
                  <a:pt x="433916" y="288131"/>
                  <a:pt x="464872" y="277019"/>
                  <a:pt x="567266" y="266700"/>
                </a:cubicBezTo>
                <a:cubicBezTo>
                  <a:pt x="669660" y="256381"/>
                  <a:pt x="1000654" y="233363"/>
                  <a:pt x="1000654" y="233363"/>
                </a:cubicBezTo>
                <a:lnTo>
                  <a:pt x="1667404" y="185738"/>
                </a:lnTo>
                <a:lnTo>
                  <a:pt x="4034366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8028384" y="4581128"/>
            <a:ext cx="0" cy="8640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5652120" y="4752975"/>
            <a:ext cx="0" cy="69224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844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/>
              <a:t>Aiming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the </a:t>
            </a:r>
            <a:r>
              <a:rPr lang="fr-FR" dirty="0" err="1" smtClean="0"/>
              <a:t>asteroid</a:t>
            </a:r>
            <a:endParaRPr lang="fr-FR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All </a:t>
            </a:r>
            <a:r>
              <a:rPr lang="fr-FR" dirty="0" err="1" smtClean="0"/>
              <a:t>trajectories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enter the </a:t>
            </a:r>
            <a:r>
              <a:rPr lang="fr-FR" dirty="0" err="1" smtClean="0"/>
              <a:t>secondary’s</a:t>
            </a:r>
            <a:r>
              <a:rPr lang="fr-FR" dirty="0" smtClean="0"/>
              <a:t> </a:t>
            </a:r>
            <a:r>
              <a:rPr lang="fr-FR" dirty="0" err="1" smtClean="0"/>
              <a:t>region</a:t>
            </a:r>
            <a:r>
              <a:rPr lang="fr-FR" dirty="0" smtClean="0"/>
              <a:t> </a:t>
            </a:r>
            <a:r>
              <a:rPr lang="fr-FR" dirty="0" err="1" smtClean="0"/>
              <a:t>will</a:t>
            </a:r>
            <a:r>
              <a:rPr lang="fr-FR" dirty="0" smtClean="0"/>
              <a:t> impact…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 smtClean="0"/>
              <a:t>… how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ensure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our</a:t>
            </a:r>
            <a:r>
              <a:rPr lang="fr-FR" dirty="0" smtClean="0"/>
              <a:t> </a:t>
            </a:r>
            <a:r>
              <a:rPr lang="fr-FR" dirty="0" err="1" smtClean="0"/>
              <a:t>lander</a:t>
            </a:r>
            <a:r>
              <a:rPr lang="fr-FR" dirty="0" smtClean="0"/>
              <a:t> </a:t>
            </a:r>
            <a:r>
              <a:rPr lang="fr-FR" dirty="0" err="1" smtClean="0"/>
              <a:t>will</a:t>
            </a:r>
            <a:r>
              <a:rPr lang="fr-FR" dirty="0" smtClean="0"/>
              <a:t> enter 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region</a:t>
            </a:r>
            <a:r>
              <a:rPr lang="fr-FR" dirty="0" smtClean="0"/>
              <a:t> ?</a:t>
            </a:r>
          </a:p>
          <a:p>
            <a:pPr marL="0" indent="0">
              <a:buNone/>
            </a:pPr>
            <a:endParaRPr lang="fr-FR" dirty="0"/>
          </a:p>
          <a:p>
            <a:pPr>
              <a:buFont typeface="Wingdings"/>
              <a:buChar char="è"/>
            </a:pPr>
            <a:r>
              <a:rPr lang="fr-FR" dirty="0" err="1" smtClean="0">
                <a:sym typeface="Wingdings" pitchFamily="2" charset="2"/>
              </a:rPr>
              <a:t>Following</a:t>
            </a:r>
            <a:r>
              <a:rPr lang="fr-FR" dirty="0" smtClean="0">
                <a:sym typeface="Wingdings" pitchFamily="2" charset="2"/>
              </a:rPr>
              <a:t> </a:t>
            </a:r>
            <a:r>
              <a:rPr lang="fr-FR" dirty="0" err="1" smtClean="0">
                <a:sym typeface="Wingdings" pitchFamily="2" charset="2"/>
              </a:rPr>
              <a:t>Conley</a:t>
            </a:r>
            <a:r>
              <a:rPr lang="fr-FR" dirty="0" smtClean="0">
                <a:sym typeface="Wingdings" pitchFamily="2" charset="2"/>
              </a:rPr>
              <a:t> (1968), </a:t>
            </a:r>
            <a:r>
              <a:rPr lang="fr-FR" dirty="0" err="1" smtClean="0">
                <a:sym typeface="Wingdings" pitchFamily="2" charset="2"/>
              </a:rPr>
              <a:t>linearizing</a:t>
            </a:r>
            <a:r>
              <a:rPr lang="fr-FR" dirty="0" smtClean="0">
                <a:sym typeface="Wingdings" pitchFamily="2" charset="2"/>
              </a:rPr>
              <a:t> </a:t>
            </a:r>
            <a:r>
              <a:rPr lang="fr-FR" dirty="0" err="1" smtClean="0">
                <a:sym typeface="Wingdings" pitchFamily="2" charset="2"/>
              </a:rPr>
              <a:t>at</a:t>
            </a:r>
            <a:r>
              <a:rPr lang="fr-FR" dirty="0" smtClean="0">
                <a:sym typeface="Wingdings" pitchFamily="2" charset="2"/>
              </a:rPr>
              <a:t> L2, </a:t>
            </a:r>
            <a:r>
              <a:rPr lang="fr-FR" dirty="0" err="1" smtClean="0">
                <a:sym typeface="Wingdings" pitchFamily="2" charset="2"/>
              </a:rPr>
              <a:t>we</a:t>
            </a:r>
            <a:r>
              <a:rPr lang="fr-FR" dirty="0" smtClean="0">
                <a:sym typeface="Wingdings" pitchFamily="2" charset="2"/>
              </a:rPr>
              <a:t> </a:t>
            </a:r>
            <a:r>
              <a:rPr lang="fr-FR" dirty="0" err="1" smtClean="0">
                <a:sym typeface="Wingdings" pitchFamily="2" charset="2"/>
              </a:rPr>
              <a:t>obtain</a:t>
            </a:r>
            <a:r>
              <a:rPr lang="fr-FR" dirty="0" smtClean="0">
                <a:sym typeface="Wingdings" pitchFamily="2" charset="2"/>
              </a:rPr>
              <a:t> a </a:t>
            </a:r>
            <a:r>
              <a:rPr lang="fr-FR" dirty="0" err="1" smtClean="0">
                <a:sym typeface="Wingdings" pitchFamily="2" charset="2"/>
              </a:rPr>
              <a:t>criterion</a:t>
            </a:r>
            <a:r>
              <a:rPr lang="fr-FR" dirty="0" smtClean="0">
                <a:sym typeface="Wingdings" pitchFamily="2" charset="2"/>
              </a:rPr>
              <a:t> on the polar angle of </a:t>
            </a:r>
            <a:r>
              <a:rPr lang="fr-FR" dirty="0" err="1" smtClean="0">
                <a:sym typeface="Wingdings" pitchFamily="2" charset="2"/>
              </a:rPr>
              <a:t>velocity</a:t>
            </a:r>
            <a:r>
              <a:rPr lang="fr-FR" dirty="0" smtClean="0">
                <a:sym typeface="Wingdings" pitchFamily="2" charset="2"/>
              </a:rPr>
              <a:t> </a:t>
            </a:r>
            <a:r>
              <a:rPr lang="fr-FR" dirty="0" err="1" smtClean="0">
                <a:sym typeface="Wingdings" pitchFamily="2" charset="2"/>
              </a:rPr>
              <a:t>at</a:t>
            </a:r>
            <a:r>
              <a:rPr lang="fr-FR" dirty="0" smtClean="0">
                <a:sym typeface="Wingdings" pitchFamily="2" charset="2"/>
              </a:rPr>
              <a:t> the neck.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IPPW 9, Toulouse, France</a:t>
            </a:r>
          </a:p>
          <a:p>
            <a:r>
              <a:rPr lang="en-US" smtClean="0"/>
              <a:t>June 2012</a:t>
            </a:r>
            <a:endParaRPr lang="fr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12</a:t>
            </a:fld>
            <a:endParaRPr lang="fr-BE" dirty="0"/>
          </a:p>
        </p:txBody>
      </p:sp>
      <p:grpSp>
        <p:nvGrpSpPr>
          <p:cNvPr id="9" name="Groupe 12"/>
          <p:cNvGrpSpPr/>
          <p:nvPr/>
        </p:nvGrpSpPr>
        <p:grpSpPr>
          <a:xfrm>
            <a:off x="7873351" y="559697"/>
            <a:ext cx="1259632" cy="443065"/>
            <a:chOff x="7884368" y="559697"/>
            <a:chExt cx="1259632" cy="443065"/>
          </a:xfrm>
        </p:grpSpPr>
        <p:graphicFrame>
          <p:nvGraphicFramePr>
            <p:cNvPr id="10" name="Diagramme 13"/>
            <p:cNvGraphicFramePr/>
            <p:nvPr>
              <p:extLst>
                <p:ext uri="{D42A27DB-BD31-4B8C-83A1-F6EECF244321}">
                  <p14:modId xmlns:p14="http://schemas.microsoft.com/office/powerpoint/2010/main" val="792812296"/>
                </p:ext>
              </p:extLst>
            </p:nvPr>
          </p:nvGraphicFramePr>
          <p:xfrm>
            <a:off x="7884368" y="786738"/>
            <a:ext cx="1259632" cy="21602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1" name="Rectangle 10"/>
            <p:cNvSpPr/>
            <p:nvPr/>
          </p:nvSpPr>
          <p:spPr>
            <a:xfrm>
              <a:off x="7926368" y="559697"/>
              <a:ext cx="120616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200" b="1" cap="small" dirty="0" smtClean="0"/>
                <a:t>Landing from L2</a:t>
              </a:r>
              <a:endParaRPr lang="en-US" sz="1200" b="1" cap="small" dirty="0"/>
            </a:p>
          </p:txBody>
        </p:sp>
      </p:grpSp>
    </p:spTree>
    <p:extLst>
      <p:ext uri="{BB962C8B-B14F-4D97-AF65-F5344CB8AC3E}">
        <p14:creationId xmlns:p14="http://schemas.microsoft.com/office/powerpoint/2010/main" val="409011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0648"/>
            <a:ext cx="8316416" cy="56207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A </a:t>
            </a:r>
            <a:r>
              <a:rPr lang="fr-FR" dirty="0" err="1" smtClean="0"/>
              <a:t>representation</a:t>
            </a:r>
            <a:r>
              <a:rPr lang="fr-FR" dirty="0" smtClean="0"/>
              <a:t> of </a:t>
            </a:r>
            <a:r>
              <a:rPr lang="fr-FR" dirty="0" err="1" smtClean="0"/>
              <a:t>Conley’s</a:t>
            </a:r>
            <a:r>
              <a:rPr lang="fr-FR" dirty="0" smtClean="0"/>
              <a:t> </a:t>
            </a:r>
            <a:r>
              <a:rPr lang="fr-FR" dirty="0" err="1" smtClean="0"/>
              <a:t>criterion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IPPW 9, Toulouse, France</a:t>
            </a:r>
          </a:p>
          <a:p>
            <a:r>
              <a:rPr lang="en-US" smtClean="0"/>
              <a:t>June 2012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13</a:t>
            </a:fld>
            <a:endParaRPr lang="fr-BE" dirty="0"/>
          </a:p>
        </p:txBody>
      </p:sp>
      <p:pic>
        <p:nvPicPr>
          <p:cNvPr id="4098" name="Picture 2" descr="C:\Users\Simon\Documents\Serious\PhD\Papers\Balistic Deployments\Figures\sketch.eps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2" b="4064"/>
          <a:stretch/>
        </p:blipFill>
        <p:spPr bwMode="auto">
          <a:xfrm>
            <a:off x="1055483" y="1163782"/>
            <a:ext cx="7033055" cy="484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e 12"/>
          <p:cNvGrpSpPr/>
          <p:nvPr/>
        </p:nvGrpSpPr>
        <p:grpSpPr>
          <a:xfrm>
            <a:off x="7873351" y="559697"/>
            <a:ext cx="1259632" cy="443065"/>
            <a:chOff x="7884368" y="559697"/>
            <a:chExt cx="1259632" cy="443065"/>
          </a:xfrm>
        </p:grpSpPr>
        <p:graphicFrame>
          <p:nvGraphicFramePr>
            <p:cNvPr id="8" name="Diagramme 13"/>
            <p:cNvGraphicFramePr/>
            <p:nvPr>
              <p:extLst>
                <p:ext uri="{D42A27DB-BD31-4B8C-83A1-F6EECF244321}">
                  <p14:modId xmlns:p14="http://schemas.microsoft.com/office/powerpoint/2010/main" val="470857323"/>
                </p:ext>
              </p:extLst>
            </p:nvPr>
          </p:nvGraphicFramePr>
          <p:xfrm>
            <a:off x="7884368" y="786738"/>
            <a:ext cx="1259632" cy="21602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7926368" y="559697"/>
              <a:ext cx="120616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200" b="1" cap="small" dirty="0" smtClean="0"/>
                <a:t>Landing from L2</a:t>
              </a:r>
              <a:endParaRPr lang="en-US" sz="1200" b="1" cap="small" dirty="0"/>
            </a:p>
          </p:txBody>
        </p:sp>
      </p:grpSp>
    </p:spTree>
    <p:extLst>
      <p:ext uri="{BB962C8B-B14F-4D97-AF65-F5344CB8AC3E}">
        <p14:creationId xmlns:p14="http://schemas.microsoft.com/office/powerpoint/2010/main" val="65234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0" name="Picture 12" descr="C:\Users\Simon\Pictures\Picture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1" b="2662"/>
          <a:stretch/>
        </p:blipFill>
        <p:spPr bwMode="auto">
          <a:xfrm>
            <a:off x="984731" y="1196752"/>
            <a:ext cx="7173913" cy="494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/>
              <a:t>Matching</a:t>
            </a:r>
            <a:r>
              <a:rPr lang="fr-FR" dirty="0" smtClean="0"/>
              <a:t> </a:t>
            </a:r>
            <a:r>
              <a:rPr lang="fr-FR" dirty="0" err="1" smtClean="0"/>
              <a:t>analytics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simulations</a:t>
            </a:r>
            <a:endParaRPr lang="fr-FR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IPPW 9, Toulouse, France</a:t>
            </a:r>
          </a:p>
          <a:p>
            <a:r>
              <a:rPr lang="en-US" smtClean="0"/>
              <a:t>June 2012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14</a:t>
            </a:fld>
            <a:endParaRPr lang="fr-BE" dirty="0"/>
          </a:p>
        </p:txBody>
      </p:sp>
      <p:pic>
        <p:nvPicPr>
          <p:cNvPr id="7179" name="Picture 11" descr="C:\Users\Simon\Pictures\Picture8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9" b="3194"/>
          <a:stretch/>
        </p:blipFill>
        <p:spPr bwMode="auto">
          <a:xfrm>
            <a:off x="983475" y="1161127"/>
            <a:ext cx="7173913" cy="494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3851920" y="3501008"/>
            <a:ext cx="2736304" cy="0"/>
          </a:xfrm>
          <a:prstGeom prst="line">
            <a:avLst/>
          </a:prstGeom>
          <a:ln w="381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863795" y="1332384"/>
            <a:ext cx="0" cy="2168624"/>
          </a:xfrm>
          <a:prstGeom prst="line">
            <a:avLst/>
          </a:prstGeom>
          <a:ln w="381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249832" y="2072723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60m</a:t>
            </a:r>
            <a:endParaRPr lang="fr-FR" dirty="0"/>
          </a:p>
        </p:txBody>
      </p:sp>
      <p:sp>
        <p:nvSpPr>
          <p:cNvPr id="26" name="TextBox 25"/>
          <p:cNvSpPr txBox="1"/>
          <p:nvPr/>
        </p:nvSpPr>
        <p:spPr>
          <a:xfrm>
            <a:off x="4896036" y="3507399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180°</a:t>
            </a:r>
            <a:endParaRPr lang="fr-FR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6588224" y="1332384"/>
            <a:ext cx="0" cy="217501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851920" y="1332384"/>
            <a:ext cx="2736304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lowchart: Or 20"/>
          <p:cNvSpPr/>
          <p:nvPr/>
        </p:nvSpPr>
        <p:spPr>
          <a:xfrm>
            <a:off x="5076056" y="2241279"/>
            <a:ext cx="288032" cy="288000"/>
          </a:xfrm>
          <a:prstGeom prst="flowChartOr">
            <a:avLst/>
          </a:prstGeom>
          <a:solidFill>
            <a:srgbClr val="00FA1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7" name="Straight Connector 36"/>
          <p:cNvCxnSpPr/>
          <p:nvPr/>
        </p:nvCxnSpPr>
        <p:spPr>
          <a:xfrm>
            <a:off x="5214134" y="2385279"/>
            <a:ext cx="5938" cy="327596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907704" y="2385279"/>
            <a:ext cx="331236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e 12"/>
          <p:cNvGrpSpPr/>
          <p:nvPr/>
        </p:nvGrpSpPr>
        <p:grpSpPr>
          <a:xfrm>
            <a:off x="7873351" y="559697"/>
            <a:ext cx="1259632" cy="443065"/>
            <a:chOff x="7884368" y="559697"/>
            <a:chExt cx="1259632" cy="443065"/>
          </a:xfrm>
        </p:grpSpPr>
        <p:graphicFrame>
          <p:nvGraphicFramePr>
            <p:cNvPr id="18" name="Diagramme 13"/>
            <p:cNvGraphicFramePr/>
            <p:nvPr>
              <p:extLst>
                <p:ext uri="{D42A27DB-BD31-4B8C-83A1-F6EECF244321}">
                  <p14:modId xmlns:p14="http://schemas.microsoft.com/office/powerpoint/2010/main" val="470857323"/>
                </p:ext>
              </p:extLst>
            </p:nvPr>
          </p:nvGraphicFramePr>
          <p:xfrm>
            <a:off x="7884368" y="786738"/>
            <a:ext cx="1259632" cy="21602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19" name="Rectangle 18"/>
            <p:cNvSpPr/>
            <p:nvPr/>
          </p:nvSpPr>
          <p:spPr>
            <a:xfrm>
              <a:off x="7926368" y="559697"/>
              <a:ext cx="120616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200" b="1" cap="small" dirty="0" smtClean="0"/>
                <a:t>Landing from L2</a:t>
              </a:r>
              <a:endParaRPr lang="en-US" sz="1200" b="1" cap="small" dirty="0"/>
            </a:p>
          </p:txBody>
        </p:sp>
      </p:grpSp>
    </p:spTree>
    <p:extLst>
      <p:ext uri="{BB962C8B-B14F-4D97-AF65-F5344CB8AC3E}">
        <p14:creationId xmlns:p14="http://schemas.microsoft.com/office/powerpoint/2010/main" val="1773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6" grpId="0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/>
              <a:t>Grounding</a:t>
            </a:r>
            <a:r>
              <a:rPr lang="fr-FR" dirty="0" smtClean="0"/>
              <a:t> the </a:t>
            </a:r>
            <a:r>
              <a:rPr lang="fr-FR" dirty="0" err="1" smtClean="0"/>
              <a:t>lander</a:t>
            </a:r>
            <a:endParaRPr lang="fr-FR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23528" y="1600200"/>
            <a:ext cx="4176464" cy="4525963"/>
          </a:xfrm>
        </p:spPr>
        <p:txBody>
          <a:bodyPr/>
          <a:lstStyle/>
          <a:p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reach</a:t>
            </a:r>
            <a:r>
              <a:rPr lang="fr-FR" dirty="0" smtClean="0"/>
              <a:t> the surface… </a:t>
            </a:r>
            <a:br>
              <a:rPr lang="fr-FR" dirty="0" smtClean="0"/>
            </a:br>
            <a:r>
              <a:rPr lang="fr-FR" dirty="0" smtClean="0"/>
              <a:t>but do </a:t>
            </a:r>
            <a:r>
              <a:rPr lang="fr-FR" dirty="0" err="1" smtClean="0"/>
              <a:t>we</a:t>
            </a:r>
            <a:r>
              <a:rPr lang="fr-FR" dirty="0" smtClean="0"/>
              <a:t> land ?</a:t>
            </a:r>
          </a:p>
          <a:p>
            <a:r>
              <a:rPr lang="fr-FR" dirty="0" smtClean="0"/>
              <a:t>Neck </a:t>
            </a:r>
            <a:r>
              <a:rPr lang="fr-FR" dirty="0" err="1" smtClean="0"/>
              <a:t>closure</a:t>
            </a:r>
            <a:r>
              <a:rPr lang="fr-FR" dirty="0" smtClean="0"/>
              <a:t> </a:t>
            </a:r>
            <a:r>
              <a:rPr lang="fr-FR" dirty="0" err="1" smtClean="0"/>
              <a:t>criterion</a:t>
            </a:r>
            <a:endParaRPr lang="fr-FR" dirty="0" smtClean="0"/>
          </a:p>
          <a:p>
            <a:endParaRPr lang="fr-FR" dirty="0" smtClean="0"/>
          </a:p>
          <a:p>
            <a:pPr marL="0" indent="0">
              <a:buNone/>
            </a:pPr>
            <a:r>
              <a:rPr lang="fr-FR" dirty="0" smtClean="0">
                <a:sym typeface="Wingdings" pitchFamily="2" charset="2"/>
              </a:rPr>
              <a:t>7% </a:t>
            </a:r>
            <a:r>
              <a:rPr lang="fr-FR" dirty="0">
                <a:sym typeface="Wingdings" pitchFamily="2" charset="2"/>
              </a:rPr>
              <a:t>s</a:t>
            </a:r>
            <a:r>
              <a:rPr lang="fr-FR" dirty="0" smtClean="0">
                <a:sym typeface="Wingdings" pitchFamily="2" charset="2"/>
              </a:rPr>
              <a:t>peed </a:t>
            </a:r>
            <a:r>
              <a:rPr lang="fr-FR" dirty="0" err="1">
                <a:sym typeface="Wingdings" pitchFamily="2" charset="2"/>
              </a:rPr>
              <a:t>d</a:t>
            </a:r>
            <a:r>
              <a:rPr lang="fr-FR" dirty="0" err="1" smtClean="0"/>
              <a:t>amping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impact</a:t>
            </a:r>
            <a:r>
              <a:rPr lang="fr-FR" dirty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sufficient</a:t>
            </a:r>
            <a:endParaRPr lang="fr-FR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IPPW 9, Toulouse, France</a:t>
            </a:r>
          </a:p>
          <a:p>
            <a:r>
              <a:rPr lang="en-US" smtClean="0"/>
              <a:t>June 2012</a:t>
            </a:r>
            <a:endParaRPr lang="fr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15</a:t>
            </a:fld>
            <a:endParaRPr lang="fr-BE" dirty="0"/>
          </a:p>
        </p:txBody>
      </p:sp>
      <p:pic>
        <p:nvPicPr>
          <p:cNvPr id="8195" name="Picture 3" descr="C:\Users\Simon\Pictures\Picture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6792"/>
            <a:ext cx="4482386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e 12"/>
          <p:cNvGrpSpPr/>
          <p:nvPr/>
        </p:nvGrpSpPr>
        <p:grpSpPr>
          <a:xfrm>
            <a:off x="7854439" y="559697"/>
            <a:ext cx="1327992" cy="443065"/>
            <a:chOff x="7865456" y="559697"/>
            <a:chExt cx="1327992" cy="443065"/>
          </a:xfrm>
        </p:grpSpPr>
        <p:graphicFrame>
          <p:nvGraphicFramePr>
            <p:cNvPr id="9" name="Diagramme 13"/>
            <p:cNvGraphicFramePr/>
            <p:nvPr>
              <p:extLst>
                <p:ext uri="{D42A27DB-BD31-4B8C-83A1-F6EECF244321}">
                  <p14:modId xmlns:p14="http://schemas.microsoft.com/office/powerpoint/2010/main" val="743426934"/>
                </p:ext>
              </p:extLst>
            </p:nvPr>
          </p:nvGraphicFramePr>
          <p:xfrm>
            <a:off x="7884368" y="786738"/>
            <a:ext cx="1259632" cy="21602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0" name="Rectangle 9"/>
            <p:cNvSpPr/>
            <p:nvPr/>
          </p:nvSpPr>
          <p:spPr>
            <a:xfrm>
              <a:off x="7865456" y="559697"/>
              <a:ext cx="132799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200" b="1" cap="small" dirty="0" smtClean="0"/>
                <a:t>Grounding Lander</a:t>
              </a:r>
              <a:endParaRPr lang="en-US" sz="1200" b="1" cap="small" dirty="0"/>
            </a:p>
          </p:txBody>
        </p:sp>
      </p:grpSp>
    </p:spTree>
    <p:extLst>
      <p:ext uri="{BB962C8B-B14F-4D97-AF65-F5344CB8AC3E}">
        <p14:creationId xmlns:p14="http://schemas.microsoft.com/office/powerpoint/2010/main" val="278045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Main </a:t>
            </a:r>
            <a:r>
              <a:rPr lang="fr-FR" dirty="0" err="1" smtClean="0"/>
              <a:t>features</a:t>
            </a:r>
            <a:r>
              <a:rPr lang="fr-FR" dirty="0" smtClean="0"/>
              <a:t> of the landing </a:t>
            </a:r>
            <a:r>
              <a:rPr lang="fr-FR" dirty="0" err="1" smtClean="0"/>
              <a:t>strategy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Landing on the secondary is feasible for the vast majority of binary NEOs.</a:t>
            </a:r>
          </a:p>
          <a:p>
            <a:r>
              <a:rPr lang="en-US" dirty="0" smtClean="0"/>
              <a:t>The deployment consists in releasing the lander in the L2 neck with a designated velocity direction and speed.</a:t>
            </a:r>
          </a:p>
          <a:p>
            <a:r>
              <a:rPr lang="en-US" dirty="0" smtClean="0"/>
              <a:t>No GNC needed for the lander.</a:t>
            </a:r>
          </a:p>
          <a:p>
            <a:r>
              <a:rPr lang="en-US" dirty="0" smtClean="0"/>
              <a:t>No risk for the mothership.</a:t>
            </a:r>
          </a:p>
          <a:p>
            <a:r>
              <a:rPr lang="en-US" dirty="0" smtClean="0"/>
              <a:t>Margins that applies on deployment conditions are (for KW4) :</a:t>
            </a:r>
          </a:p>
          <a:p>
            <a:pPr lvl="1"/>
            <a:r>
              <a:rPr lang="en-US" dirty="0" smtClean="0"/>
              <a:t>-100m to +100m on the nominal y-axis release position</a:t>
            </a:r>
          </a:p>
          <a:p>
            <a:pPr lvl="1"/>
            <a:r>
              <a:rPr lang="en-US" dirty="0" smtClean="0"/>
              <a:t>0% to 500% error the nominal deployment speed</a:t>
            </a:r>
          </a:p>
          <a:p>
            <a:pPr lvl="1"/>
            <a:r>
              <a:rPr lang="en-US" dirty="0" smtClean="0"/>
              <a:t>-90° to +90° on the nominal velocity direction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IPPW 9, Toulouse, France</a:t>
            </a:r>
          </a:p>
          <a:p>
            <a:r>
              <a:rPr lang="en-US" smtClean="0"/>
              <a:t>June 2012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16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18555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imon\Pictures\Pictur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67" y="1275804"/>
            <a:ext cx="8697913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IPPW 9, Toulouse, France</a:t>
            </a:r>
          </a:p>
          <a:p>
            <a:r>
              <a:rPr lang="en-US" smtClean="0"/>
              <a:t>June 2012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17</a:t>
            </a:fld>
            <a:endParaRPr lang="fr-BE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1691143" y="991361"/>
            <a:ext cx="4995965" cy="4607171"/>
            <a:chOff x="1691143" y="991361"/>
            <a:chExt cx="4995965" cy="4607171"/>
          </a:xfrm>
        </p:grpSpPr>
        <p:grpSp>
          <p:nvGrpSpPr>
            <p:cNvPr id="25" name="Group 24"/>
            <p:cNvGrpSpPr/>
            <p:nvPr/>
          </p:nvGrpSpPr>
          <p:grpSpPr>
            <a:xfrm>
              <a:off x="1691143" y="1953706"/>
              <a:ext cx="4995965" cy="3644826"/>
              <a:chOff x="1691143" y="1953706"/>
              <a:chExt cx="4995965" cy="3644826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5652120" y="2555612"/>
                <a:ext cx="792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solidFill>
                      <a:schemeClr val="bg1"/>
                    </a:solidFill>
                  </a:rPr>
                  <a:t>L1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131840" y="5229200"/>
                <a:ext cx="792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solidFill>
                      <a:schemeClr val="bg1"/>
                    </a:solidFill>
                  </a:rPr>
                  <a:t>L2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436096" y="3645024"/>
                <a:ext cx="125101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solidFill>
                      <a:schemeClr val="bg1"/>
                    </a:solidFill>
                  </a:rPr>
                  <a:t>Landing Zone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548305" y="1953706"/>
                <a:ext cx="129614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err="1" smtClean="0">
                    <a:solidFill>
                      <a:srgbClr val="00B0F0"/>
                    </a:solidFill>
                  </a:rPr>
                  <a:t>Outline</a:t>
                </a:r>
                <a:r>
                  <a:rPr lang="fr-FR" dirty="0" smtClean="0">
                    <a:solidFill>
                      <a:srgbClr val="00B0F0"/>
                    </a:solidFill>
                  </a:rPr>
                  <a:t> of the 0VS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893483" y="4797152"/>
                <a:ext cx="126269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err="1" smtClean="0">
                    <a:solidFill>
                      <a:srgbClr val="FFFF00"/>
                    </a:solidFill>
                  </a:rPr>
                  <a:t>Trajectories</a:t>
                </a:r>
                <a:r>
                  <a:rPr lang="fr-FR" dirty="0" smtClean="0">
                    <a:solidFill>
                      <a:srgbClr val="FFFF00"/>
                    </a:solidFill>
                  </a:rPr>
                  <a:t> </a:t>
                </a:r>
                <a:r>
                  <a:rPr lang="fr-FR" dirty="0" err="1" smtClean="0">
                    <a:solidFill>
                      <a:srgbClr val="FFFF00"/>
                    </a:solidFill>
                  </a:rPr>
                  <a:t>from</a:t>
                </a:r>
                <a:r>
                  <a:rPr lang="fr-FR" dirty="0" smtClean="0">
                    <a:solidFill>
                      <a:srgbClr val="FFFF00"/>
                    </a:solidFill>
                  </a:rPr>
                  <a:t> L2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691143" y="4725144"/>
                <a:ext cx="17287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solidFill>
                      <a:srgbClr val="00FA18"/>
                    </a:solidFill>
                  </a:rPr>
                  <a:t>Zone of Lander </a:t>
                </a:r>
                <a:r>
                  <a:rPr lang="fr-FR" dirty="0" err="1" smtClean="0">
                    <a:solidFill>
                      <a:srgbClr val="00FA18"/>
                    </a:solidFill>
                  </a:rPr>
                  <a:t>Deployment</a:t>
                </a:r>
                <a:endParaRPr lang="fr-FR" dirty="0" smtClean="0">
                  <a:solidFill>
                    <a:srgbClr val="00FA18"/>
                  </a:solidFill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4716016" y="991361"/>
              <a:ext cx="1656184" cy="1485927"/>
              <a:chOff x="4716016" y="991361"/>
              <a:chExt cx="1656184" cy="1485927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4860032" y="1124744"/>
                <a:ext cx="1403648" cy="1352544"/>
                <a:chOff x="4860032" y="1124744"/>
                <a:chExt cx="1403648" cy="1352544"/>
              </a:xfrm>
              <a:scene3d>
                <a:camera prst="isometricOffAxis2Left"/>
                <a:lightRig rig="threePt" dir="t"/>
              </a:scene3d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4860032" y="1124744"/>
                  <a:ext cx="1403648" cy="1007373"/>
                  <a:chOff x="6341315" y="1638831"/>
                  <a:chExt cx="1403648" cy="1007373"/>
                </a:xfrm>
              </p:grpSpPr>
              <p:sp>
                <p:nvSpPr>
                  <p:cNvPr id="17" name="Rounded Rectangle 16"/>
                  <p:cNvSpPr/>
                  <p:nvPr/>
                </p:nvSpPr>
                <p:spPr>
                  <a:xfrm>
                    <a:off x="6341315" y="1638831"/>
                    <a:ext cx="1403648" cy="1007373"/>
                  </a:xfrm>
                  <a:prstGeom prst="roundRect">
                    <a:avLst/>
                  </a:prstGeom>
                  <a:solidFill>
                    <a:srgbClr val="329A2A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6341315" y="1652536"/>
                    <a:ext cx="1403648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b="1" dirty="0" smtClean="0">
                        <a:solidFill>
                          <a:schemeClr val="bg1"/>
                        </a:solidFill>
                      </a:rPr>
                      <a:t>ALPHA</a:t>
                    </a:r>
                    <a:br>
                      <a:rPr lang="fr-FR" b="1" dirty="0" smtClean="0">
                        <a:solidFill>
                          <a:schemeClr val="bg1"/>
                        </a:solidFill>
                      </a:rPr>
                    </a:br>
                    <a:r>
                      <a:rPr lang="fr-FR" b="1" dirty="0" smtClean="0">
                        <a:solidFill>
                          <a:schemeClr val="bg1"/>
                        </a:solidFill>
                      </a:rPr>
                      <a:t>1.1 mile</a:t>
                    </a:r>
                    <a:endParaRPr lang="fr-FR" b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" name="Right Arrow 18"/>
                  <p:cNvSpPr/>
                  <p:nvPr/>
                </p:nvSpPr>
                <p:spPr>
                  <a:xfrm rot="5400000" flipH="1">
                    <a:off x="6890172" y="2337799"/>
                    <a:ext cx="340764" cy="180020"/>
                  </a:xfrm>
                  <a:prstGeom prst="rightArrow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22" name="Rounded Rectangle 21"/>
                <p:cNvSpPr/>
                <p:nvPr/>
              </p:nvSpPr>
              <p:spPr>
                <a:xfrm>
                  <a:off x="4860032" y="2154122"/>
                  <a:ext cx="1403648" cy="323166"/>
                </a:xfrm>
                <a:prstGeom prst="roundRect">
                  <a:avLst/>
                </a:prstGeom>
                <a:solidFill>
                  <a:schemeClr val="tx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600" dirty="0" smtClean="0">
                      <a:ln>
                        <a:solidFill>
                          <a:schemeClr val="tx1"/>
                        </a:solidFill>
                      </a:ln>
                      <a:solidFill>
                        <a:schemeClr val="tx1"/>
                      </a:solidFill>
                    </a:rPr>
                    <a:t>Landing </a:t>
                  </a:r>
                  <a:r>
                    <a:rPr lang="fr-FR" sz="1600" dirty="0" err="1" smtClean="0">
                      <a:ln>
                        <a:solidFill>
                          <a:schemeClr val="tx1"/>
                        </a:solidFill>
                      </a:ln>
                      <a:solidFill>
                        <a:schemeClr val="tx1"/>
                      </a:solidFill>
                    </a:rPr>
                    <a:t>Only</a:t>
                  </a:r>
                  <a:endParaRPr lang="fr-FR" sz="1600" dirty="0">
                    <a:ln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1" name="Rectangle 20"/>
              <p:cNvSpPr/>
              <p:nvPr/>
            </p:nvSpPr>
            <p:spPr>
              <a:xfrm>
                <a:off x="4716016" y="991361"/>
                <a:ext cx="1656184" cy="2880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27" name="TextBox 26"/>
          <p:cNvSpPr txBox="1"/>
          <p:nvPr/>
        </p:nvSpPr>
        <p:spPr>
          <a:xfrm>
            <a:off x="4185084" y="3348281"/>
            <a:ext cx="1251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Beta</a:t>
            </a:r>
            <a:endParaRPr lang="fr-FR" sz="4000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73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 increased interest for binary asteroids</a:t>
            </a:r>
            <a:endParaRPr lang="en-US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>
          <a:xfrm>
            <a:off x="395536" y="980728"/>
            <a:ext cx="4040188" cy="639762"/>
          </a:xfrm>
        </p:spPr>
        <p:txBody>
          <a:bodyPr anchor="ctr"/>
          <a:lstStyle/>
          <a:p>
            <a:pPr algn="ctr"/>
            <a:r>
              <a:rPr lang="fr-FR" dirty="0" err="1" smtClean="0"/>
              <a:t>Discovery</a:t>
            </a:r>
            <a:r>
              <a:rPr lang="fr-FR" dirty="0" smtClean="0"/>
              <a:t> mission </a:t>
            </a:r>
            <a:r>
              <a:rPr lang="fr-FR" dirty="0" err="1" smtClean="0"/>
              <a:t>proposal</a:t>
            </a:r>
            <a:r>
              <a:rPr lang="fr-FR" dirty="0" smtClean="0"/>
              <a:t> </a:t>
            </a:r>
            <a:r>
              <a:rPr lang="fr-FR" dirty="0" err="1" smtClean="0"/>
              <a:t>BASiX</a:t>
            </a:r>
            <a:endParaRPr lang="en-US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3"/>
          </p:nvPr>
        </p:nvSpPr>
        <p:spPr>
          <a:xfrm>
            <a:off x="4644008" y="980728"/>
            <a:ext cx="4041775" cy="639762"/>
          </a:xfrm>
        </p:spPr>
        <p:txBody>
          <a:bodyPr anchor="ctr"/>
          <a:lstStyle/>
          <a:p>
            <a:pPr algn="ctr"/>
            <a:r>
              <a:rPr lang="fr-FR" dirty="0" smtClean="0"/>
              <a:t>ESA </a:t>
            </a:r>
            <a:r>
              <a:rPr lang="fr-FR" dirty="0" err="1" smtClean="0"/>
              <a:t>Cosmic</a:t>
            </a:r>
            <a:r>
              <a:rPr lang="fr-FR" dirty="0" smtClean="0"/>
              <a:t> Vision Marco Polo R.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4294967295"/>
          </p:nvPr>
        </p:nvSpPr>
        <p:spPr>
          <a:xfrm>
            <a:off x="612304" y="6356945"/>
            <a:ext cx="1738536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Celestial and Spaceflight Mechanics Laboratory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21st AAS/AIAA Meeting – New Orleans February 15, 2011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</a:t>
            </a:fld>
            <a:endParaRPr lang="fr-BE"/>
          </a:p>
        </p:txBody>
      </p:sp>
      <p:graphicFrame>
        <p:nvGraphicFramePr>
          <p:cNvPr id="4098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1259632" y="1556793"/>
          <a:ext cx="2334930" cy="3021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0" name="Acrobat Document" r:id="rId3" imgW="5829300" imgH="7543800" progId="AcroExch.Document.7">
                  <p:embed/>
                </p:oleObj>
              </mc:Choice>
              <mc:Fallback>
                <p:oleObj name="Acrobat Document" r:id="rId3" imgW="5829300" imgH="754380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1556793"/>
                        <a:ext cx="2334930" cy="30216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Espace réservé du texte 7"/>
          <p:cNvSpPr txBox="1">
            <a:spLocks/>
          </p:cNvSpPr>
          <p:nvPr/>
        </p:nvSpPr>
        <p:spPr>
          <a:xfrm>
            <a:off x="395536" y="4437112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P.I.</a:t>
            </a:r>
            <a:r>
              <a:rPr kumimoji="0" lang="fr-FR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Dr Daniel Scheeres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Espace réservé du texte 9"/>
          <p:cNvSpPr txBox="1">
            <a:spLocks/>
          </p:cNvSpPr>
          <p:nvPr/>
        </p:nvSpPr>
        <p:spPr>
          <a:xfrm>
            <a:off x="4634681" y="4437112"/>
            <a:ext cx="4041775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20000"/>
              </a:spcBef>
            </a:pPr>
            <a:r>
              <a:rPr kumimoji="0" lang="fr-FR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P.I.</a:t>
            </a:r>
            <a:r>
              <a:rPr kumimoji="0" lang="fr-FR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fr-FR" sz="2000" dirty="0" smtClean="0"/>
              <a:t>Dr A. </a:t>
            </a:r>
            <a:r>
              <a:rPr lang="fr-FR" sz="2000" dirty="0" err="1" smtClean="0"/>
              <a:t>Barucci</a:t>
            </a:r>
            <a:r>
              <a:rPr lang="fr-FR" sz="2000" dirty="0" smtClean="0"/>
              <a:t> &amp; Dr P. Michel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0" y="537321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</a:rPr>
              <a:t>We need </a:t>
            </a:r>
            <a:r>
              <a:rPr lang="en-US" sz="2000" b="1" dirty="0" smtClean="0"/>
              <a:t>robust ways 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</a:rPr>
              <a:t>for delivering </a:t>
            </a:r>
            <a:r>
              <a:rPr lang="en-US" sz="2000" b="1" dirty="0" smtClean="0"/>
              <a:t>unpowered landers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</a:rPr>
              <a:t> to the </a:t>
            </a:r>
            <a:r>
              <a:rPr lang="en-US" sz="2000" b="1" dirty="0" smtClean="0"/>
              <a:t>surface of asteroids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</a:rPr>
              <a:t>,</a:t>
            </a:r>
            <a:br>
              <a:rPr lang="en-US" sz="20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</a:rPr>
              <a:t>while ensuring the </a:t>
            </a:r>
            <a:r>
              <a:rPr lang="en-US" sz="2000" b="1" dirty="0" smtClean="0"/>
              <a:t>safety of the mothership</a:t>
            </a:r>
            <a:r>
              <a:rPr lang="en-US" sz="2000" b="1" dirty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en-US" sz="2000" b="1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119" name="Picture 47" descr="C:\Users\Simon\Documents\Serious\PhD\Papers\IPPW9 - 2012\IPPW 9 Presentation\Ressource\logo_MarcoPolo-R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3" t="9043" r="8713" b="7986"/>
          <a:stretch/>
        </p:blipFill>
        <p:spPr bwMode="auto">
          <a:xfrm>
            <a:off x="5129336" y="1556792"/>
            <a:ext cx="2971056" cy="297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96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 of the Presentation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4294967295"/>
          </p:nvPr>
        </p:nvSpPr>
        <p:spPr>
          <a:xfrm>
            <a:off x="612304" y="6356945"/>
            <a:ext cx="1738536" cy="365125"/>
          </a:xfrm>
          <a:prstGeom prst="rect">
            <a:avLst/>
          </a:prstGeom>
        </p:spPr>
        <p:txBody>
          <a:bodyPr/>
          <a:lstStyle/>
          <a:p>
            <a:r>
              <a:rPr lang="fr-FR" dirty="0" err="1" smtClean="0"/>
              <a:t>Celestial</a:t>
            </a:r>
            <a:r>
              <a:rPr lang="fr-FR" smtClean="0"/>
              <a:t> and Spaceflight Mechanics Laboratory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21st AAS/AIAA Meeting – New Orleans February 15, 2011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</a:t>
            </a:fld>
            <a:endParaRPr lang="fr-BE"/>
          </a:p>
        </p:txBody>
      </p:sp>
      <p:graphicFrame>
        <p:nvGraphicFramePr>
          <p:cNvPr id="7" name="Diagramme 6"/>
          <p:cNvGraphicFramePr/>
          <p:nvPr>
            <p:extLst>
              <p:ext uri="{D42A27DB-BD31-4B8C-83A1-F6EECF244321}">
                <p14:modId xmlns:p14="http://schemas.microsoft.com/office/powerpoint/2010/main" val="1884940993"/>
              </p:ext>
            </p:extLst>
          </p:nvPr>
        </p:nvGraphicFramePr>
        <p:xfrm>
          <a:off x="57268" y="2420888"/>
          <a:ext cx="9036496" cy="2016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Groupe 12"/>
          <p:cNvGrpSpPr/>
          <p:nvPr/>
        </p:nvGrpSpPr>
        <p:grpSpPr>
          <a:xfrm>
            <a:off x="7848791" y="559697"/>
            <a:ext cx="1339277" cy="443065"/>
            <a:chOff x="7859808" y="559697"/>
            <a:chExt cx="1339277" cy="443065"/>
          </a:xfrm>
        </p:grpSpPr>
        <p:graphicFrame>
          <p:nvGraphicFramePr>
            <p:cNvPr id="9" name="Diagramme 13"/>
            <p:cNvGraphicFramePr/>
            <p:nvPr>
              <p:extLst>
                <p:ext uri="{D42A27DB-BD31-4B8C-83A1-F6EECF244321}">
                  <p14:modId xmlns:p14="http://schemas.microsoft.com/office/powerpoint/2010/main" val="3192585635"/>
                </p:ext>
              </p:extLst>
            </p:nvPr>
          </p:nvGraphicFramePr>
          <p:xfrm>
            <a:off x="7884368" y="786738"/>
            <a:ext cx="1259632" cy="21602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sp>
          <p:nvSpPr>
            <p:cNvPr id="10" name="Rectangle 9"/>
            <p:cNvSpPr/>
            <p:nvPr/>
          </p:nvSpPr>
          <p:spPr>
            <a:xfrm>
              <a:off x="7859808" y="559697"/>
              <a:ext cx="133927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1200" b="1" cap="small" dirty="0" smtClean="0"/>
                <a:t>System Description</a:t>
              </a:r>
              <a:endParaRPr lang="en-US" sz="1200" b="1" cap="small" dirty="0"/>
            </a:p>
          </p:txBody>
        </p:sp>
      </p:grpSp>
    </p:spTree>
    <p:extLst>
      <p:ext uri="{BB962C8B-B14F-4D97-AF65-F5344CB8AC3E}">
        <p14:creationId xmlns:p14="http://schemas.microsoft.com/office/powerpoint/2010/main" val="218411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The exemple: 1999 KW4</a:t>
            </a:r>
            <a:endParaRPr lang="fr-FR" dirty="0"/>
          </a:p>
        </p:txBody>
      </p:sp>
      <p:pic>
        <p:nvPicPr>
          <p:cNvPr id="2" name="kw4_2001_060830.S3M.640..avi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27919" y="1556792"/>
            <a:ext cx="5280586" cy="396044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IPPW 9, Toulouse, France</a:t>
            </a:r>
          </a:p>
          <a:p>
            <a:r>
              <a:rPr lang="en-US" smtClean="0"/>
              <a:t>June 2012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</a:t>
            </a:fld>
            <a:endParaRPr lang="fr-BE" dirty="0"/>
          </a:p>
        </p:txBody>
      </p:sp>
      <p:sp>
        <p:nvSpPr>
          <p:cNvPr id="9" name="Espace réservé du contenu 6"/>
          <p:cNvSpPr>
            <a:spLocks noGrp="1"/>
          </p:cNvSpPr>
          <p:nvPr>
            <p:ph sz="half" idx="1"/>
          </p:nvPr>
        </p:nvSpPr>
        <p:spPr>
          <a:xfrm>
            <a:off x="35496" y="1600200"/>
            <a:ext cx="4038600" cy="4525963"/>
          </a:xfrm>
        </p:spPr>
        <p:txBody>
          <a:bodyPr/>
          <a:lstStyle/>
          <a:p>
            <a:r>
              <a:rPr lang="en-US" dirty="0" smtClean="0"/>
              <a:t>Binary asteroid system:</a:t>
            </a:r>
          </a:p>
          <a:p>
            <a:pPr lvl="1"/>
            <a:r>
              <a:rPr lang="en-US" dirty="0" smtClean="0"/>
              <a:t>Alpha (1.5km) </a:t>
            </a:r>
          </a:p>
          <a:p>
            <a:pPr lvl="1"/>
            <a:r>
              <a:rPr lang="en-US" dirty="0" smtClean="0"/>
              <a:t>Beta (500m </a:t>
            </a:r>
            <a:r>
              <a:rPr lang="en-US" dirty="0" err="1" smtClean="0"/>
              <a:t>prolate</a:t>
            </a:r>
            <a:r>
              <a:rPr lang="en-US" dirty="0" smtClean="0"/>
              <a:t>) </a:t>
            </a:r>
            <a:br>
              <a:rPr lang="en-US" dirty="0" smtClean="0"/>
            </a:br>
            <a:r>
              <a:rPr lang="en-US" dirty="0" smtClean="0"/>
              <a:t>tidally-locked with Alpha</a:t>
            </a:r>
          </a:p>
          <a:p>
            <a:pPr lvl="1"/>
            <a:r>
              <a:rPr lang="en-US" dirty="0" smtClean="0"/>
              <a:t>Mutual orbit parameters:</a:t>
            </a:r>
          </a:p>
          <a:p>
            <a:pPr lvl="2"/>
            <a:r>
              <a:rPr lang="en-US" dirty="0"/>
              <a:t>a</a:t>
            </a:r>
            <a:r>
              <a:rPr lang="en-US" dirty="0" smtClean="0"/>
              <a:t> = 2.5km</a:t>
            </a:r>
          </a:p>
          <a:p>
            <a:pPr lvl="2"/>
            <a:r>
              <a:rPr lang="en-US" dirty="0" smtClean="0"/>
              <a:t>e = 0</a:t>
            </a:r>
          </a:p>
          <a:p>
            <a:r>
              <a:rPr lang="en-US" dirty="0" smtClean="0"/>
              <a:t>Extensively studied</a:t>
            </a:r>
          </a:p>
          <a:p>
            <a:r>
              <a:rPr lang="en-US" dirty="0"/>
              <a:t>R</a:t>
            </a:r>
            <a:r>
              <a:rPr lang="en-US" dirty="0" smtClean="0"/>
              <a:t>epresentative of binaries </a:t>
            </a:r>
            <a:r>
              <a:rPr lang="en-US" sz="2000" dirty="0" smtClean="0"/>
              <a:t>(and very similar to 1996 FG3)</a:t>
            </a:r>
            <a:endParaRPr lang="en-US" dirty="0" smtClean="0"/>
          </a:p>
        </p:txBody>
      </p:sp>
      <p:grpSp>
        <p:nvGrpSpPr>
          <p:cNvPr id="7" name="Groupe 12"/>
          <p:cNvGrpSpPr/>
          <p:nvPr/>
        </p:nvGrpSpPr>
        <p:grpSpPr>
          <a:xfrm>
            <a:off x="7848791" y="559697"/>
            <a:ext cx="1339277" cy="443065"/>
            <a:chOff x="7859808" y="559697"/>
            <a:chExt cx="1339277" cy="443065"/>
          </a:xfrm>
        </p:grpSpPr>
        <p:graphicFrame>
          <p:nvGraphicFramePr>
            <p:cNvPr id="8" name="Diagramme 13"/>
            <p:cNvGraphicFramePr/>
            <p:nvPr>
              <p:extLst>
                <p:ext uri="{D42A27DB-BD31-4B8C-83A1-F6EECF244321}">
                  <p14:modId xmlns:p14="http://schemas.microsoft.com/office/powerpoint/2010/main" val="322567297"/>
                </p:ext>
              </p:extLst>
            </p:nvPr>
          </p:nvGraphicFramePr>
          <p:xfrm>
            <a:off x="7884368" y="786738"/>
            <a:ext cx="1259632" cy="21602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sp>
          <p:nvSpPr>
            <p:cNvPr id="10" name="Rectangle 9"/>
            <p:cNvSpPr/>
            <p:nvPr/>
          </p:nvSpPr>
          <p:spPr>
            <a:xfrm>
              <a:off x="7859808" y="559697"/>
              <a:ext cx="133927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1200" b="1" cap="small" dirty="0" smtClean="0"/>
                <a:t>System Description</a:t>
              </a:r>
              <a:endParaRPr lang="en-US" sz="1200" b="1" cap="small" dirty="0"/>
            </a:p>
          </p:txBody>
        </p:sp>
      </p:grpSp>
    </p:spTree>
    <p:extLst>
      <p:ext uri="{BB962C8B-B14F-4D97-AF65-F5344CB8AC3E}">
        <p14:creationId xmlns:p14="http://schemas.microsoft.com/office/powerpoint/2010/main" val="302399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4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Zero-Velocity Surfaces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IPPW 9, Toulouse, France</a:t>
            </a:r>
          </a:p>
          <a:p>
            <a:r>
              <a:rPr lang="en-US" smtClean="0"/>
              <a:t>June 2012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</a:t>
            </a:fld>
            <a:endParaRPr lang="fr-BE" dirty="0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467544" y="1268760"/>
            <a:ext cx="8229600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ZVS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separate accessible and forbidden zone of state space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9" name="Groupe 12"/>
          <p:cNvGrpSpPr/>
          <p:nvPr/>
        </p:nvGrpSpPr>
        <p:grpSpPr>
          <a:xfrm>
            <a:off x="7848791" y="559697"/>
            <a:ext cx="1339277" cy="443065"/>
            <a:chOff x="7859808" y="559697"/>
            <a:chExt cx="1339277" cy="443065"/>
          </a:xfrm>
        </p:grpSpPr>
        <p:graphicFrame>
          <p:nvGraphicFramePr>
            <p:cNvPr id="10" name="Diagramme 13"/>
            <p:cNvGraphicFramePr/>
            <p:nvPr>
              <p:extLst>
                <p:ext uri="{D42A27DB-BD31-4B8C-83A1-F6EECF244321}">
                  <p14:modId xmlns:p14="http://schemas.microsoft.com/office/powerpoint/2010/main" val="322567297"/>
                </p:ext>
              </p:extLst>
            </p:nvPr>
          </p:nvGraphicFramePr>
          <p:xfrm>
            <a:off x="7884368" y="786738"/>
            <a:ext cx="1259632" cy="21602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1" name="Rectangle 10"/>
            <p:cNvSpPr/>
            <p:nvPr/>
          </p:nvSpPr>
          <p:spPr>
            <a:xfrm>
              <a:off x="7859808" y="559697"/>
              <a:ext cx="133927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1200" b="1" cap="small" dirty="0" smtClean="0"/>
                <a:t>System Description</a:t>
              </a:r>
              <a:endParaRPr lang="en-US" sz="1200" b="1" cap="small" dirty="0"/>
            </a:p>
          </p:txBody>
        </p:sp>
      </p:grpSp>
      <p:pic>
        <p:nvPicPr>
          <p:cNvPr id="4100" name="Picture 4" descr="C:\Users\Simon\Pictures\Picture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" t="6308" r="2786" b="6231"/>
          <a:stretch/>
        </p:blipFill>
        <p:spPr bwMode="auto">
          <a:xfrm>
            <a:off x="72320" y="1916832"/>
            <a:ext cx="4365171" cy="425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Simon\Pictures\Picture3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" t="6309" r="4430" b="6231"/>
          <a:stretch/>
        </p:blipFill>
        <p:spPr bwMode="auto">
          <a:xfrm>
            <a:off x="4698749" y="1916832"/>
            <a:ext cx="4377097" cy="425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47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imon\Pictures\Pictur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67" y="1275804"/>
            <a:ext cx="8697913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IPPW 9, Toulouse, France</a:t>
            </a:r>
          </a:p>
          <a:p>
            <a:r>
              <a:rPr lang="en-US" smtClean="0"/>
              <a:t>June 2012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</a:t>
            </a:fld>
            <a:endParaRPr lang="fr-BE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typical trajectory bundle</a:t>
            </a:r>
            <a:endParaRPr lang="en-US" dirty="0"/>
          </a:p>
        </p:txBody>
      </p:sp>
      <p:grpSp>
        <p:nvGrpSpPr>
          <p:cNvPr id="8" name="Groupe 12"/>
          <p:cNvGrpSpPr/>
          <p:nvPr/>
        </p:nvGrpSpPr>
        <p:grpSpPr>
          <a:xfrm>
            <a:off x="7873351" y="559697"/>
            <a:ext cx="1259632" cy="443065"/>
            <a:chOff x="7884368" y="559697"/>
            <a:chExt cx="1259632" cy="443065"/>
          </a:xfrm>
        </p:grpSpPr>
        <p:graphicFrame>
          <p:nvGraphicFramePr>
            <p:cNvPr id="9" name="Diagramme 13"/>
            <p:cNvGraphicFramePr/>
            <p:nvPr>
              <p:extLst>
                <p:ext uri="{D42A27DB-BD31-4B8C-83A1-F6EECF244321}">
                  <p14:modId xmlns:p14="http://schemas.microsoft.com/office/powerpoint/2010/main" val="2098101242"/>
                </p:ext>
              </p:extLst>
            </p:nvPr>
          </p:nvGraphicFramePr>
          <p:xfrm>
            <a:off x="7884368" y="786738"/>
            <a:ext cx="1259632" cy="21602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0" name="Rectangle 9"/>
            <p:cNvSpPr/>
            <p:nvPr/>
          </p:nvSpPr>
          <p:spPr>
            <a:xfrm>
              <a:off x="7953748" y="559697"/>
              <a:ext cx="115140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200" b="1" cap="small" dirty="0" smtClean="0"/>
                <a:t>Strategy Design</a:t>
              </a:r>
              <a:endParaRPr lang="en-US" sz="1200" b="1" cap="small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691143" y="991361"/>
            <a:ext cx="4995965" cy="4607171"/>
            <a:chOff x="1691143" y="991361"/>
            <a:chExt cx="4995965" cy="4607171"/>
          </a:xfrm>
        </p:grpSpPr>
        <p:grpSp>
          <p:nvGrpSpPr>
            <p:cNvPr id="25" name="Group 24"/>
            <p:cNvGrpSpPr/>
            <p:nvPr/>
          </p:nvGrpSpPr>
          <p:grpSpPr>
            <a:xfrm>
              <a:off x="1691143" y="1953706"/>
              <a:ext cx="4995965" cy="3644826"/>
              <a:chOff x="1691143" y="1953706"/>
              <a:chExt cx="4995965" cy="3644826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5652120" y="2555612"/>
                <a:ext cx="792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solidFill>
                      <a:schemeClr val="bg1"/>
                    </a:solidFill>
                  </a:rPr>
                  <a:t>L1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131840" y="5229200"/>
                <a:ext cx="792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solidFill>
                      <a:schemeClr val="bg1"/>
                    </a:solidFill>
                  </a:rPr>
                  <a:t>L2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436096" y="3645024"/>
                <a:ext cx="125101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solidFill>
                      <a:schemeClr val="bg1"/>
                    </a:solidFill>
                  </a:rPr>
                  <a:t>Landing Zone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548305" y="1953706"/>
                <a:ext cx="129614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err="1" smtClean="0">
                    <a:solidFill>
                      <a:srgbClr val="00B0F0"/>
                    </a:solidFill>
                  </a:rPr>
                  <a:t>Outline</a:t>
                </a:r>
                <a:r>
                  <a:rPr lang="fr-FR" dirty="0" smtClean="0">
                    <a:solidFill>
                      <a:srgbClr val="00B0F0"/>
                    </a:solidFill>
                  </a:rPr>
                  <a:t> of the 0VS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893483" y="4797152"/>
                <a:ext cx="126269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err="1" smtClean="0">
                    <a:solidFill>
                      <a:srgbClr val="FFFF00"/>
                    </a:solidFill>
                  </a:rPr>
                  <a:t>Trajectories</a:t>
                </a:r>
                <a:r>
                  <a:rPr lang="fr-FR" dirty="0" smtClean="0">
                    <a:solidFill>
                      <a:srgbClr val="FFFF00"/>
                    </a:solidFill>
                  </a:rPr>
                  <a:t> </a:t>
                </a:r>
                <a:r>
                  <a:rPr lang="fr-FR" dirty="0" err="1" smtClean="0">
                    <a:solidFill>
                      <a:srgbClr val="FFFF00"/>
                    </a:solidFill>
                  </a:rPr>
                  <a:t>from</a:t>
                </a:r>
                <a:r>
                  <a:rPr lang="fr-FR" dirty="0" smtClean="0">
                    <a:solidFill>
                      <a:srgbClr val="FFFF00"/>
                    </a:solidFill>
                  </a:rPr>
                  <a:t> L2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691143" y="4725144"/>
                <a:ext cx="17287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solidFill>
                      <a:srgbClr val="00FA18"/>
                    </a:solidFill>
                  </a:rPr>
                  <a:t>Zone of Lander </a:t>
                </a:r>
                <a:r>
                  <a:rPr lang="fr-FR" dirty="0" err="1" smtClean="0">
                    <a:solidFill>
                      <a:srgbClr val="00FA18"/>
                    </a:solidFill>
                  </a:rPr>
                  <a:t>Deployment</a:t>
                </a:r>
                <a:endParaRPr lang="fr-FR" dirty="0" smtClean="0">
                  <a:solidFill>
                    <a:srgbClr val="00FA18"/>
                  </a:solidFill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4716016" y="991361"/>
              <a:ext cx="1656184" cy="1485927"/>
              <a:chOff x="4716016" y="991361"/>
              <a:chExt cx="1656184" cy="1485927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4860032" y="1124744"/>
                <a:ext cx="1403648" cy="1352544"/>
                <a:chOff x="4860032" y="1124744"/>
                <a:chExt cx="1403648" cy="1352544"/>
              </a:xfrm>
              <a:scene3d>
                <a:camera prst="isometricOffAxis2Left"/>
                <a:lightRig rig="threePt" dir="t"/>
              </a:scene3d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4860032" y="1124744"/>
                  <a:ext cx="1403648" cy="1007373"/>
                  <a:chOff x="6341315" y="1638831"/>
                  <a:chExt cx="1403648" cy="1007373"/>
                </a:xfrm>
              </p:grpSpPr>
              <p:sp>
                <p:nvSpPr>
                  <p:cNvPr id="17" name="Rounded Rectangle 16"/>
                  <p:cNvSpPr/>
                  <p:nvPr/>
                </p:nvSpPr>
                <p:spPr>
                  <a:xfrm>
                    <a:off x="6341315" y="1638831"/>
                    <a:ext cx="1403648" cy="1007373"/>
                  </a:xfrm>
                  <a:prstGeom prst="roundRect">
                    <a:avLst/>
                  </a:prstGeom>
                  <a:solidFill>
                    <a:srgbClr val="329A2A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6341315" y="1652536"/>
                    <a:ext cx="1403648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b="1" dirty="0" smtClean="0">
                        <a:solidFill>
                          <a:schemeClr val="bg1"/>
                        </a:solidFill>
                      </a:rPr>
                      <a:t>ALPHA</a:t>
                    </a:r>
                    <a:br>
                      <a:rPr lang="fr-FR" b="1" dirty="0" smtClean="0">
                        <a:solidFill>
                          <a:schemeClr val="bg1"/>
                        </a:solidFill>
                      </a:rPr>
                    </a:br>
                    <a:r>
                      <a:rPr lang="fr-FR" b="1" dirty="0" smtClean="0">
                        <a:solidFill>
                          <a:schemeClr val="bg1"/>
                        </a:solidFill>
                      </a:rPr>
                      <a:t>1.1 mile</a:t>
                    </a:r>
                    <a:endParaRPr lang="fr-FR" b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" name="Right Arrow 18"/>
                  <p:cNvSpPr/>
                  <p:nvPr/>
                </p:nvSpPr>
                <p:spPr>
                  <a:xfrm rot="5400000" flipH="1">
                    <a:off x="6890172" y="2337799"/>
                    <a:ext cx="340764" cy="180020"/>
                  </a:xfrm>
                  <a:prstGeom prst="rightArrow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22" name="Rounded Rectangle 21"/>
                <p:cNvSpPr/>
                <p:nvPr/>
              </p:nvSpPr>
              <p:spPr>
                <a:xfrm>
                  <a:off x="4860032" y="2154122"/>
                  <a:ext cx="1403648" cy="323166"/>
                </a:xfrm>
                <a:prstGeom prst="roundRect">
                  <a:avLst/>
                </a:prstGeom>
                <a:solidFill>
                  <a:schemeClr val="tx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600" dirty="0" smtClean="0">
                      <a:ln>
                        <a:solidFill>
                          <a:schemeClr val="tx1"/>
                        </a:solidFill>
                      </a:ln>
                      <a:solidFill>
                        <a:schemeClr val="tx1"/>
                      </a:solidFill>
                    </a:rPr>
                    <a:t>Landing </a:t>
                  </a:r>
                  <a:r>
                    <a:rPr lang="fr-FR" sz="1600" dirty="0" err="1" smtClean="0">
                      <a:ln>
                        <a:solidFill>
                          <a:schemeClr val="tx1"/>
                        </a:solidFill>
                      </a:ln>
                      <a:solidFill>
                        <a:schemeClr val="tx1"/>
                      </a:solidFill>
                    </a:rPr>
                    <a:t>Only</a:t>
                  </a:r>
                  <a:endParaRPr lang="fr-FR" sz="1600" dirty="0">
                    <a:ln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1" name="Rectangle 20"/>
              <p:cNvSpPr/>
              <p:nvPr/>
            </p:nvSpPr>
            <p:spPr>
              <a:xfrm>
                <a:off x="4716016" y="991361"/>
                <a:ext cx="1656184" cy="2880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27" name="TextBox 26"/>
          <p:cNvSpPr txBox="1"/>
          <p:nvPr/>
        </p:nvSpPr>
        <p:spPr>
          <a:xfrm>
            <a:off x="4185084" y="3348281"/>
            <a:ext cx="1251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Beta</a:t>
            </a:r>
            <a:endParaRPr lang="fr-FR" sz="4000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43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Our landing </a:t>
            </a:r>
            <a:r>
              <a:rPr lang="fr-FR" dirty="0" err="1" smtClean="0"/>
              <a:t>strategy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IPPW 9, Toulouse, France</a:t>
            </a:r>
          </a:p>
          <a:p>
            <a:r>
              <a:rPr lang="en-US" smtClean="0"/>
              <a:t>June 2012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</a:t>
            </a:fld>
            <a:endParaRPr lang="fr-BE" dirty="0"/>
          </a:p>
        </p:txBody>
      </p:sp>
      <p:pic>
        <p:nvPicPr>
          <p:cNvPr id="6" name="Picture 2" descr="C:\Users\Godzy\Desktop\schema.png"/>
          <p:cNvPicPr>
            <a:picLocks noChangeAspect="1" noChangeArrowheads="1"/>
          </p:cNvPicPr>
          <p:nvPr/>
        </p:nvPicPr>
        <p:blipFill>
          <a:blip r:embed="rId2" cstate="print"/>
          <a:srcRect l="4751" t="16968" r="11499" b="19788"/>
          <a:stretch>
            <a:fillRect/>
          </a:stretch>
        </p:blipFill>
        <p:spPr bwMode="auto">
          <a:xfrm>
            <a:off x="0" y="1052736"/>
            <a:ext cx="7308304" cy="5040560"/>
          </a:xfrm>
          <a:prstGeom prst="rect">
            <a:avLst/>
          </a:prstGeom>
          <a:noFill/>
        </p:spPr>
      </p:pic>
      <p:sp>
        <p:nvSpPr>
          <p:cNvPr id="7" name="ZoneTexte 46"/>
          <p:cNvSpPr txBox="1"/>
          <p:nvPr/>
        </p:nvSpPr>
        <p:spPr>
          <a:xfrm>
            <a:off x="5004048" y="4581128"/>
            <a:ext cx="3168352" cy="92333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/>
            <a:r>
              <a:rPr lang="fr-FR" dirty="0" smtClean="0"/>
              <a:t>Phase 1: L2 </a:t>
            </a:r>
            <a:r>
              <a:rPr lang="fr-FR" dirty="0" err="1" smtClean="0"/>
              <a:t>Approach</a:t>
            </a:r>
            <a:endParaRPr lang="fr-FR" dirty="0" smtClean="0"/>
          </a:p>
          <a:p>
            <a:r>
              <a:rPr lang="fr-FR" dirty="0" smtClean="0"/>
              <a:t>Phase 2: </a:t>
            </a:r>
            <a:r>
              <a:rPr lang="fr-FR" dirty="0" err="1" smtClean="0"/>
              <a:t>Ballistic</a:t>
            </a:r>
            <a:r>
              <a:rPr lang="fr-FR" dirty="0" smtClean="0"/>
              <a:t> </a:t>
            </a:r>
            <a:r>
              <a:rPr lang="fr-FR" dirty="0" err="1" smtClean="0"/>
              <a:t>Trajectory</a:t>
            </a:r>
            <a:endParaRPr lang="fr-FR" dirty="0" smtClean="0"/>
          </a:p>
          <a:p>
            <a:r>
              <a:rPr lang="fr-FR" dirty="0" smtClean="0"/>
              <a:t>Phase 3: </a:t>
            </a:r>
            <a:r>
              <a:rPr lang="fr-FR" dirty="0" err="1" smtClean="0"/>
              <a:t>Bounces</a:t>
            </a:r>
            <a:endParaRPr lang="fr-FR" dirty="0" smtClean="0"/>
          </a:p>
        </p:txBody>
      </p:sp>
      <p:grpSp>
        <p:nvGrpSpPr>
          <p:cNvPr id="8" name="Groupe 40"/>
          <p:cNvGrpSpPr/>
          <p:nvPr/>
        </p:nvGrpSpPr>
        <p:grpSpPr>
          <a:xfrm>
            <a:off x="6444208" y="609258"/>
            <a:ext cx="178306" cy="900080"/>
            <a:chOff x="6481926" y="2060848"/>
            <a:chExt cx="288032" cy="1764176"/>
          </a:xfrm>
        </p:grpSpPr>
        <p:grpSp>
          <p:nvGrpSpPr>
            <p:cNvPr id="9" name="Groupe 39"/>
            <p:cNvGrpSpPr/>
            <p:nvPr/>
          </p:nvGrpSpPr>
          <p:grpSpPr>
            <a:xfrm>
              <a:off x="6516216" y="3068960"/>
              <a:ext cx="216024" cy="756064"/>
              <a:chOff x="7236296" y="2481466"/>
              <a:chExt cx="216024" cy="756064"/>
            </a:xfrm>
          </p:grpSpPr>
          <p:sp>
            <p:nvSpPr>
              <p:cNvPr id="14" name="Rectangle 13"/>
              <p:cNvSpPr/>
              <p:nvPr/>
            </p:nvSpPr>
            <p:spPr>
              <a:xfrm rot="10800000">
                <a:off x="7236296" y="2661466"/>
                <a:ext cx="216024" cy="576064"/>
              </a:xfrm>
              <a:prstGeom prst="rect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5" name="Connecteur droit 38"/>
              <p:cNvCxnSpPr/>
              <p:nvPr/>
            </p:nvCxnSpPr>
            <p:spPr>
              <a:xfrm rot="16200000">
                <a:off x="7244592" y="2571466"/>
                <a:ext cx="180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Cube 9"/>
            <p:cNvSpPr/>
            <p:nvPr/>
          </p:nvSpPr>
          <p:spPr>
            <a:xfrm>
              <a:off x="6481926" y="2780928"/>
              <a:ext cx="288032" cy="360040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1" name="Groupe 35"/>
            <p:cNvGrpSpPr/>
            <p:nvPr/>
          </p:nvGrpSpPr>
          <p:grpSpPr>
            <a:xfrm>
              <a:off x="6527646" y="2060848"/>
              <a:ext cx="216024" cy="744634"/>
              <a:chOff x="6527646" y="2060848"/>
              <a:chExt cx="216024" cy="744634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6527646" y="2060848"/>
                <a:ext cx="216024" cy="576064"/>
              </a:xfrm>
              <a:prstGeom prst="rect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3" name="Connecteur droit 34"/>
              <p:cNvCxnSpPr/>
              <p:nvPr/>
            </p:nvCxnSpPr>
            <p:spPr>
              <a:xfrm rot="5400000">
                <a:off x="6532514" y="2715482"/>
                <a:ext cx="180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Ellipse 43"/>
          <p:cNvSpPr/>
          <p:nvPr/>
        </p:nvSpPr>
        <p:spPr>
          <a:xfrm>
            <a:off x="6372200" y="1052736"/>
            <a:ext cx="72008" cy="72008"/>
          </a:xfrm>
          <a:prstGeom prst="ellipse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7" name="Groupe 12"/>
          <p:cNvGrpSpPr/>
          <p:nvPr/>
        </p:nvGrpSpPr>
        <p:grpSpPr>
          <a:xfrm>
            <a:off x="7873351" y="559697"/>
            <a:ext cx="1259632" cy="443065"/>
            <a:chOff x="7884368" y="559697"/>
            <a:chExt cx="1259632" cy="443065"/>
          </a:xfrm>
        </p:grpSpPr>
        <p:graphicFrame>
          <p:nvGraphicFramePr>
            <p:cNvPr id="18" name="Diagramme 13"/>
            <p:cNvGraphicFramePr/>
            <p:nvPr>
              <p:extLst>
                <p:ext uri="{D42A27DB-BD31-4B8C-83A1-F6EECF244321}">
                  <p14:modId xmlns:p14="http://schemas.microsoft.com/office/powerpoint/2010/main" val="1112468187"/>
                </p:ext>
              </p:extLst>
            </p:nvPr>
          </p:nvGraphicFramePr>
          <p:xfrm>
            <a:off x="7884368" y="786738"/>
            <a:ext cx="1259632" cy="21602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9" name="Rectangle 18"/>
            <p:cNvSpPr/>
            <p:nvPr/>
          </p:nvSpPr>
          <p:spPr>
            <a:xfrm>
              <a:off x="7953748" y="559697"/>
              <a:ext cx="115140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200" b="1" cap="small" dirty="0" smtClean="0"/>
                <a:t>Strategy Design</a:t>
              </a:r>
              <a:endParaRPr lang="en-US" sz="1200" b="1" cap="small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-6424" y="2335627"/>
            <a:ext cx="1410072" cy="949357"/>
            <a:chOff x="1187624" y="1215431"/>
            <a:chExt cx="1800200" cy="1277465"/>
          </a:xfrm>
        </p:grpSpPr>
        <p:sp>
          <p:nvSpPr>
            <p:cNvPr id="21" name="Rounded Rectangle 20"/>
            <p:cNvSpPr/>
            <p:nvPr/>
          </p:nvSpPr>
          <p:spPr>
            <a:xfrm>
              <a:off x="1187624" y="1215431"/>
              <a:ext cx="1800200" cy="1277465"/>
            </a:xfrm>
            <a:prstGeom prst="roundRect">
              <a:avLst/>
            </a:prstGeom>
            <a:solidFill>
              <a:srgbClr val="329A2A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386408" y="1229851"/>
              <a:ext cx="1403648" cy="869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chemeClr val="bg1"/>
                  </a:solidFill>
                </a:rPr>
                <a:t>ALPHA</a:t>
              </a:r>
              <a:br>
                <a:rPr lang="fr-FR" b="1" dirty="0" smtClean="0">
                  <a:solidFill>
                    <a:schemeClr val="bg1"/>
                  </a:solidFill>
                </a:rPr>
              </a:br>
              <a:r>
                <a:rPr lang="fr-FR" b="1" dirty="0" smtClean="0">
                  <a:solidFill>
                    <a:schemeClr val="bg1"/>
                  </a:solidFill>
                </a:rPr>
                <a:t>1.1 mile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Right Arrow 19"/>
            <p:cNvSpPr/>
            <p:nvPr/>
          </p:nvSpPr>
          <p:spPr>
            <a:xfrm flipH="1">
              <a:off x="1794415" y="2107969"/>
              <a:ext cx="545336" cy="288032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52571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017 0.14989 -0.00017 0.30002 0 0.3597 " pathEditMode="relative" ptsTypes="aA">
                                      <p:cBhvr>
                                        <p:cTn id="1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017 0.14989 -0.00017 0.30002 0 0.3597 " pathEditMode="relative" ptsTypes="aA">
                                      <p:cBhvr>
                                        <p:cTn id="1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35973 C -0.01788 0.36088 -0.03576 0.3625 -0.05781 0.34653 C -0.07987 0.33079 -0.1106 0.28426 -0.1323 0.26459 C -0.154 0.24491 -0.17049 0.23519 -0.18872 0.22778 C -0.20712 0.22038 -0.22813 0.21968 -0.24254 0.21945 C -0.25695 0.21922 -0.26771 0.22338 -0.27587 0.22616 C -0.28403 0.22894 -0.28907 0.2345 -0.29132 0.23612 " pathEditMode="relative" rAng="0" ptsTypes="aaaaaaA">
                                      <p:cBhvr>
                                        <p:cTn id="2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-6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36248 C -0.00226 0.40296 -0.00382 0.44437 -0.00104 0.52302 C 0.00174 0.60144 0.01944 0.76128 0.0158 0.83276 C 0.0125 0.90423 -0.01528 0.93246 -0.02118 0.95235 " pathEditMode="relative" rAng="0" ptsTypes="aaaA">
                                      <p:cBhvr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5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31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32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13 0.23571 C -0.296 0.22623 -0.2967 0.21698 -0.29878 0.20749 C -0.30086 0.19801 -0.30451 0.18552 -0.30763 0.17904 C -0.31076 0.17256 -0.31441 0.17071 -0.31753 0.16909 C -0.32066 0.16747 -0.325 0.16909 -0.32638 0.16909 " pathEditMode="relative" rAng="0" ptsTypes="aaa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" y="-3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5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8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40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638 0.16909 C -0.33125 0.1684 -0.33593 0.16794 -0.33941 0.16909 C -0.34305 0.17025 -0.34566 0.17187 -0.34809 0.1758 C -0.35052 0.17973 -0.35243 0.18575 -0.35381 0.19246 C -0.3552 0.19916 -0.35642 0.21119 -0.35659 0.21582 " pathEditMode="relative" rAng="0" ptsTypes="aaaaA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0" presetClass="path" presetSubtype="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763 0.21767 C -0.36059 0.2068 -0.36319 0.19569 -0.36718 0.1913 C -0.37118 0.18713 -0.37864 0.18737 -0.38142 0.1913 C -0.38454 0.19546 -0.38472 0.20934 -0.38489 0.21489 C -0.38524 0.22044 -0.38263 0.22461 -0.38385 0.22438 C -0.38489 0.22438 -0.3901 0.21374 -0.39236 0.21327 C -0.39444 0.21304 -0.39409 0.21975 -0.39687 0.22183 C -0.39982 0.22415 -0.40607 0.22484 -0.40868 0.22715 C -0.41163 0.22947 -0.41232 0.23386 -0.41336 0.23594 " pathEditMode="relative" rAng="0" ptsTypes="aaaaaaaaA">
                                      <p:cBhvr>
                                        <p:cTn id="4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" y="-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  <p:bldP spid="16" grpId="0" animBg="1"/>
      <p:bldP spid="16" grpId="1" animBg="1"/>
      <p:bldP spid="16" grpId="2" animBg="1"/>
      <p:bldP spid="16" grpId="3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imon\Pictures\Picture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718" y="1708175"/>
            <a:ext cx="6024563" cy="452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/>
              <a:t>Introducing</a:t>
            </a:r>
            <a:r>
              <a:rPr lang="fr-FR" dirty="0" smtClean="0"/>
              <a:t> </a:t>
            </a:r>
            <a:r>
              <a:rPr lang="fr-FR" dirty="0" err="1" smtClean="0"/>
              <a:t>periapses</a:t>
            </a:r>
            <a:r>
              <a:rPr lang="fr-FR" dirty="0" smtClean="0"/>
              <a:t> Poincaré </a:t>
            </a:r>
            <a:r>
              <a:rPr lang="fr-FR" dirty="0" err="1" smtClean="0"/>
              <a:t>maps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IPPW 9, Toulouse, France</a:t>
            </a:r>
          </a:p>
          <a:p>
            <a:r>
              <a:rPr lang="en-US" smtClean="0"/>
              <a:t>June 2012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8</a:t>
            </a:fld>
            <a:endParaRPr lang="fr-BE" dirty="0"/>
          </a:p>
        </p:txBody>
      </p:sp>
      <p:grpSp>
        <p:nvGrpSpPr>
          <p:cNvPr id="6" name="Groupe 12"/>
          <p:cNvGrpSpPr/>
          <p:nvPr/>
        </p:nvGrpSpPr>
        <p:grpSpPr>
          <a:xfrm>
            <a:off x="7873351" y="559697"/>
            <a:ext cx="1259632" cy="443065"/>
            <a:chOff x="7884368" y="559697"/>
            <a:chExt cx="1259632" cy="443065"/>
          </a:xfrm>
        </p:grpSpPr>
        <p:graphicFrame>
          <p:nvGraphicFramePr>
            <p:cNvPr id="7" name="Diagramme 13"/>
            <p:cNvGraphicFramePr/>
            <p:nvPr>
              <p:extLst>
                <p:ext uri="{D42A27DB-BD31-4B8C-83A1-F6EECF244321}">
                  <p14:modId xmlns:p14="http://schemas.microsoft.com/office/powerpoint/2010/main" val="3281791942"/>
                </p:ext>
              </p:extLst>
            </p:nvPr>
          </p:nvGraphicFramePr>
          <p:xfrm>
            <a:off x="7884368" y="786738"/>
            <a:ext cx="1259632" cy="21602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8" name="Rectangle 7"/>
            <p:cNvSpPr/>
            <p:nvPr/>
          </p:nvSpPr>
          <p:spPr>
            <a:xfrm>
              <a:off x="8135686" y="559697"/>
              <a:ext cx="78752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200" b="1" cap="small" dirty="0" smtClean="0"/>
                <a:t>Feasibility</a:t>
              </a:r>
              <a:endParaRPr lang="en-US" sz="1200" b="1" cap="small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0" y="134076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An acceptable landing </a:t>
            </a:r>
            <a:r>
              <a:rPr lang="fr-FR" dirty="0" err="1" smtClean="0"/>
              <a:t>trajectory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defined</a:t>
            </a:r>
            <a:r>
              <a:rPr lang="fr-FR" dirty="0" smtClean="0"/>
              <a:t> as</a:t>
            </a:r>
          </a:p>
          <a:p>
            <a:pPr algn="ctr"/>
            <a:r>
              <a:rPr lang="fr-FR" dirty="0"/>
              <a:t>a</a:t>
            </a:r>
            <a:r>
              <a:rPr lang="fr-FR" dirty="0" smtClean="0"/>
              <a:t> </a:t>
            </a:r>
            <a:r>
              <a:rPr lang="fr-FR" dirty="0" err="1" smtClean="0"/>
              <a:t>trajectory</a:t>
            </a:r>
            <a:r>
              <a:rPr lang="fr-FR" dirty="0" smtClean="0"/>
              <a:t> </a:t>
            </a:r>
            <a:r>
              <a:rPr lang="fr-FR" dirty="0" err="1" smtClean="0"/>
              <a:t>whose</a:t>
            </a:r>
            <a:r>
              <a:rPr lang="fr-FR" dirty="0" smtClean="0"/>
              <a:t> </a:t>
            </a:r>
            <a:r>
              <a:rPr lang="fr-FR" b="1" dirty="0" smtClean="0"/>
              <a:t>1st </a:t>
            </a:r>
            <a:r>
              <a:rPr lang="fr-FR" b="1" dirty="0" err="1" smtClean="0"/>
              <a:t>periapsis</a:t>
            </a:r>
            <a:r>
              <a:rPr lang="fr-FR" dirty="0" smtClean="0"/>
              <a:t> lies </a:t>
            </a:r>
            <a:r>
              <a:rPr lang="fr-FR" dirty="0" err="1" smtClean="0"/>
              <a:t>under</a:t>
            </a:r>
            <a:r>
              <a:rPr lang="fr-FR" dirty="0" smtClean="0"/>
              <a:t> the </a:t>
            </a:r>
            <a:r>
              <a:rPr lang="fr-FR" dirty="0" err="1" smtClean="0"/>
              <a:t>asteroid</a:t>
            </a:r>
            <a:r>
              <a:rPr lang="fr-FR" dirty="0" smtClean="0"/>
              <a:t> surface.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305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The </a:t>
            </a:r>
            <a:r>
              <a:rPr lang="fr-FR" dirty="0" err="1" smtClean="0"/>
              <a:t>shape</a:t>
            </a:r>
            <a:r>
              <a:rPr lang="fr-FR" dirty="0" smtClean="0"/>
              <a:t> of the first </a:t>
            </a:r>
            <a:r>
              <a:rPr lang="fr-FR" dirty="0" err="1" smtClean="0"/>
              <a:t>periapsis</a:t>
            </a:r>
            <a:r>
              <a:rPr lang="fr-FR" dirty="0" smtClean="0"/>
              <a:t> </a:t>
            </a:r>
            <a:r>
              <a:rPr lang="fr-FR" dirty="0" err="1" smtClean="0"/>
              <a:t>region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IPPW 9, Toulouse, France</a:t>
            </a:r>
          </a:p>
          <a:p>
            <a:r>
              <a:rPr lang="en-US" smtClean="0"/>
              <a:t>June 2012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9</a:t>
            </a:fld>
            <a:endParaRPr lang="fr-BE" dirty="0"/>
          </a:p>
        </p:txBody>
      </p:sp>
      <p:pic>
        <p:nvPicPr>
          <p:cNvPr id="4098" name="Picture 2" descr="C:\Users\Simon\Documents\Serious\PhD\Papers\Balistic Deployments\Figures\bulge.ep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83" y="1600200"/>
            <a:ext cx="620703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13407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The 1st </a:t>
            </a:r>
            <a:r>
              <a:rPr lang="fr-FR" dirty="0" err="1" smtClean="0"/>
              <a:t>periapsis</a:t>
            </a:r>
            <a:r>
              <a:rPr lang="fr-FR" dirty="0" smtClean="0"/>
              <a:t> </a:t>
            </a:r>
            <a:r>
              <a:rPr lang="fr-FR" dirty="0" err="1" smtClean="0"/>
              <a:t>region</a:t>
            </a:r>
            <a:r>
              <a:rPr lang="fr-FR" dirty="0" smtClean="0"/>
              <a:t> </a:t>
            </a:r>
            <a:r>
              <a:rPr lang="fr-FR" dirty="0" err="1" smtClean="0"/>
              <a:t>grows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endParaRPr lang="fr-FR" dirty="0"/>
          </a:p>
        </p:txBody>
      </p:sp>
      <p:grpSp>
        <p:nvGrpSpPr>
          <p:cNvPr id="8" name="Groupe 12"/>
          <p:cNvGrpSpPr/>
          <p:nvPr/>
        </p:nvGrpSpPr>
        <p:grpSpPr>
          <a:xfrm>
            <a:off x="7873351" y="559697"/>
            <a:ext cx="1259632" cy="443065"/>
            <a:chOff x="7884368" y="559697"/>
            <a:chExt cx="1259632" cy="443065"/>
          </a:xfrm>
        </p:grpSpPr>
        <p:graphicFrame>
          <p:nvGraphicFramePr>
            <p:cNvPr id="9" name="Diagramme 13"/>
            <p:cNvGraphicFramePr/>
            <p:nvPr>
              <p:extLst>
                <p:ext uri="{D42A27DB-BD31-4B8C-83A1-F6EECF244321}">
                  <p14:modId xmlns:p14="http://schemas.microsoft.com/office/powerpoint/2010/main" val="2885020437"/>
                </p:ext>
              </p:extLst>
            </p:nvPr>
          </p:nvGraphicFramePr>
          <p:xfrm>
            <a:off x="7884368" y="786738"/>
            <a:ext cx="1259632" cy="21602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0" name="Rectangle 9"/>
            <p:cNvSpPr/>
            <p:nvPr/>
          </p:nvSpPr>
          <p:spPr>
            <a:xfrm>
              <a:off x="8135686" y="559697"/>
              <a:ext cx="78752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200" b="1" cap="small" dirty="0" smtClean="0"/>
                <a:t>Feasibility</a:t>
              </a:r>
              <a:endParaRPr lang="en-US" sz="1200" b="1" cap="small" dirty="0"/>
            </a:p>
          </p:txBody>
        </p:sp>
      </p:grpSp>
    </p:spTree>
    <p:extLst>
      <p:ext uri="{BB962C8B-B14F-4D97-AF65-F5344CB8AC3E}">
        <p14:creationId xmlns:p14="http://schemas.microsoft.com/office/powerpoint/2010/main" val="29799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template">
  <a:themeElements>
    <a:clrScheme name="Personnalisé 3">
      <a:dk1>
        <a:sysClr val="windowText" lastClr="000000"/>
      </a:dk1>
      <a:lt1>
        <a:srgbClr val="FFFFFF"/>
      </a:lt1>
      <a:dk2>
        <a:srgbClr val="FFC000"/>
      </a:dk2>
      <a:lt2>
        <a:srgbClr val="FFFFFF"/>
      </a:lt2>
      <a:accent1>
        <a:srgbClr val="FFC000"/>
      </a:accent1>
      <a:accent2>
        <a:srgbClr val="974806"/>
      </a:accent2>
      <a:accent3>
        <a:srgbClr val="595959"/>
      </a:accent3>
      <a:accent4>
        <a:srgbClr val="3F3F3F"/>
      </a:accent4>
      <a:accent5>
        <a:srgbClr val="000000"/>
      </a:accent5>
      <a:accent6>
        <a:srgbClr val="FFFFFF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prestemplate</Template>
  <TotalTime>5852</TotalTime>
  <Words>638</Words>
  <Application>Microsoft Office PowerPoint</Application>
  <PresentationFormat>On-screen Show (4:3)</PresentationFormat>
  <Paragraphs>166</Paragraphs>
  <Slides>17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prestemplate</vt:lpstr>
      <vt:lpstr>Acrobat Document</vt:lpstr>
      <vt:lpstr>A simple, robust and adaptable strategy for ballistic landings on small binary bodies.</vt:lpstr>
      <vt:lpstr>An increased interest for binary asteroids</vt:lpstr>
      <vt:lpstr>Summary of the Presentation</vt:lpstr>
      <vt:lpstr>The exemple: 1999 KW4</vt:lpstr>
      <vt:lpstr>Zero-Velocity Surfaces</vt:lpstr>
      <vt:lpstr>A typical trajectory bundle</vt:lpstr>
      <vt:lpstr>Our landing strategy</vt:lpstr>
      <vt:lpstr>Introducing periapses Poincaré maps</vt:lpstr>
      <vt:lpstr>The shape of the first periapsis region</vt:lpstr>
      <vt:lpstr>PowerPoint Presentation</vt:lpstr>
      <vt:lpstr>Feasibility of the strategy</vt:lpstr>
      <vt:lpstr>Aiming at the asteroid</vt:lpstr>
      <vt:lpstr>A representation of Conley’s criterion</vt:lpstr>
      <vt:lpstr>Matching analytics with simulations</vt:lpstr>
      <vt:lpstr>Grounding the lander</vt:lpstr>
      <vt:lpstr>Main features of the landing strategy</vt:lpstr>
      <vt:lpstr>Questions?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Godzy</dc:creator>
  <cp:lastModifiedBy>Simon</cp:lastModifiedBy>
  <cp:revision>330</cp:revision>
  <dcterms:created xsi:type="dcterms:W3CDTF">2011-04-13T02:09:40Z</dcterms:created>
  <dcterms:modified xsi:type="dcterms:W3CDTF">2012-06-21T00:40:20Z</dcterms:modified>
</cp:coreProperties>
</file>