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vml" ContentType="application/vnd.openxmlformats-officedocument.vmlDrawi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embeddings/oleObject1.bin" ContentType="application/vnd.openxmlformats-officedocument.oleObject"/>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autoCompressPictures="0">
  <p:sldMasterIdLst>
    <p:sldMasterId id="2147483648" r:id="rId1"/>
  </p:sldMasterIdLst>
  <p:notesMasterIdLst>
    <p:notesMasterId r:id="rId22"/>
  </p:notesMasterIdLst>
  <p:handoutMasterIdLst>
    <p:handoutMasterId r:id="rId23"/>
  </p:handoutMasterIdLst>
  <p:sldIdLst>
    <p:sldId id="533" r:id="rId2"/>
    <p:sldId id="572" r:id="rId3"/>
    <p:sldId id="540" r:id="rId4"/>
    <p:sldId id="564" r:id="rId5"/>
    <p:sldId id="589" r:id="rId6"/>
    <p:sldId id="562" r:id="rId7"/>
    <p:sldId id="563" r:id="rId8"/>
    <p:sldId id="565" r:id="rId9"/>
    <p:sldId id="586" r:id="rId10"/>
    <p:sldId id="568" r:id="rId11"/>
    <p:sldId id="569" r:id="rId12"/>
    <p:sldId id="566" r:id="rId13"/>
    <p:sldId id="587" r:id="rId14"/>
    <p:sldId id="574" r:id="rId15"/>
    <p:sldId id="542" r:id="rId16"/>
    <p:sldId id="559" r:id="rId17"/>
    <p:sldId id="590" r:id="rId18"/>
    <p:sldId id="551" r:id="rId19"/>
    <p:sldId id="581" r:id="rId20"/>
    <p:sldId id="580" r:id="rId21"/>
  </p:sldIdLst>
  <p:sldSz cx="9144000" cy="6858000" type="screen4x3"/>
  <p:notesSz cx="6858000" cy="9144000"/>
  <p:defaultTextStyle>
    <a:defPPr>
      <a:defRPr lang="en-US"/>
    </a:defPPr>
    <a:lvl1pPr algn="l" rtl="0" fontAlgn="base">
      <a:spcBef>
        <a:spcPct val="0"/>
      </a:spcBef>
      <a:spcAft>
        <a:spcPct val="0"/>
      </a:spcAft>
      <a:defRPr sz="1000" kern="1200">
        <a:solidFill>
          <a:schemeClr val="tx1"/>
        </a:solidFill>
        <a:latin typeface="Arial Black" pitchFamily="34" charset="0"/>
        <a:ea typeface="ＭＳ Ｐゴシック" charset="-128"/>
        <a:cs typeface="+mn-cs"/>
      </a:defRPr>
    </a:lvl1pPr>
    <a:lvl2pPr marL="457200" algn="l" rtl="0" fontAlgn="base">
      <a:spcBef>
        <a:spcPct val="0"/>
      </a:spcBef>
      <a:spcAft>
        <a:spcPct val="0"/>
      </a:spcAft>
      <a:defRPr sz="1000" kern="1200">
        <a:solidFill>
          <a:schemeClr val="tx1"/>
        </a:solidFill>
        <a:latin typeface="Arial Black" pitchFamily="34" charset="0"/>
        <a:ea typeface="ＭＳ Ｐゴシック" charset="-128"/>
        <a:cs typeface="+mn-cs"/>
      </a:defRPr>
    </a:lvl2pPr>
    <a:lvl3pPr marL="914400" algn="l" rtl="0" fontAlgn="base">
      <a:spcBef>
        <a:spcPct val="0"/>
      </a:spcBef>
      <a:spcAft>
        <a:spcPct val="0"/>
      </a:spcAft>
      <a:defRPr sz="1000" kern="1200">
        <a:solidFill>
          <a:schemeClr val="tx1"/>
        </a:solidFill>
        <a:latin typeface="Arial Black" pitchFamily="34" charset="0"/>
        <a:ea typeface="ＭＳ Ｐゴシック" charset="-128"/>
        <a:cs typeface="+mn-cs"/>
      </a:defRPr>
    </a:lvl3pPr>
    <a:lvl4pPr marL="1371600" algn="l" rtl="0" fontAlgn="base">
      <a:spcBef>
        <a:spcPct val="0"/>
      </a:spcBef>
      <a:spcAft>
        <a:spcPct val="0"/>
      </a:spcAft>
      <a:defRPr sz="1000" kern="1200">
        <a:solidFill>
          <a:schemeClr val="tx1"/>
        </a:solidFill>
        <a:latin typeface="Arial Black" pitchFamily="34" charset="0"/>
        <a:ea typeface="ＭＳ Ｐゴシック" charset="-128"/>
        <a:cs typeface="+mn-cs"/>
      </a:defRPr>
    </a:lvl4pPr>
    <a:lvl5pPr marL="1828800" algn="l" rtl="0" fontAlgn="base">
      <a:spcBef>
        <a:spcPct val="0"/>
      </a:spcBef>
      <a:spcAft>
        <a:spcPct val="0"/>
      </a:spcAft>
      <a:defRPr sz="1000" kern="1200">
        <a:solidFill>
          <a:schemeClr val="tx1"/>
        </a:solidFill>
        <a:latin typeface="Arial Black" pitchFamily="34" charset="0"/>
        <a:ea typeface="ＭＳ Ｐゴシック" charset="-128"/>
        <a:cs typeface="+mn-cs"/>
      </a:defRPr>
    </a:lvl5pPr>
    <a:lvl6pPr marL="2286000" algn="l" defTabSz="914400" rtl="0" eaLnBrk="1" latinLnBrk="0" hangingPunct="1">
      <a:defRPr sz="1000" kern="1200">
        <a:solidFill>
          <a:schemeClr val="tx1"/>
        </a:solidFill>
        <a:latin typeface="Arial Black" pitchFamily="34" charset="0"/>
        <a:ea typeface="ＭＳ Ｐゴシック" charset="-128"/>
        <a:cs typeface="+mn-cs"/>
      </a:defRPr>
    </a:lvl6pPr>
    <a:lvl7pPr marL="2743200" algn="l" defTabSz="914400" rtl="0" eaLnBrk="1" latinLnBrk="0" hangingPunct="1">
      <a:defRPr sz="1000" kern="1200">
        <a:solidFill>
          <a:schemeClr val="tx1"/>
        </a:solidFill>
        <a:latin typeface="Arial Black" pitchFamily="34" charset="0"/>
        <a:ea typeface="ＭＳ Ｐゴシック" charset="-128"/>
        <a:cs typeface="+mn-cs"/>
      </a:defRPr>
    </a:lvl7pPr>
    <a:lvl8pPr marL="3200400" algn="l" defTabSz="914400" rtl="0" eaLnBrk="1" latinLnBrk="0" hangingPunct="1">
      <a:defRPr sz="1000" kern="1200">
        <a:solidFill>
          <a:schemeClr val="tx1"/>
        </a:solidFill>
        <a:latin typeface="Arial Black" pitchFamily="34" charset="0"/>
        <a:ea typeface="ＭＳ Ｐゴシック" charset="-128"/>
        <a:cs typeface="+mn-cs"/>
      </a:defRPr>
    </a:lvl8pPr>
    <a:lvl9pPr marL="3657600" algn="l" defTabSz="914400" rtl="0" eaLnBrk="1" latinLnBrk="0" hangingPunct="1">
      <a:defRPr sz="1000" kern="1200">
        <a:solidFill>
          <a:schemeClr val="tx1"/>
        </a:solidFill>
        <a:latin typeface="Arial Black" pitchFamily="34" charset="0"/>
        <a:ea typeface="ＭＳ Ｐゴシック" charset="-128"/>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p:clrMru>
    <a:srgbClr val="C8BC67"/>
    <a:srgbClr val="FFFF99"/>
    <a:srgbClr val="CCECFF"/>
    <a:srgbClr val="FFCCFF"/>
    <a:srgbClr val="CCFF99"/>
    <a:srgbClr val="66FFFF"/>
    <a:srgbClr val="99FF99"/>
    <a:srgbClr val="CCFFFF"/>
    <a:srgbClr val="000000"/>
    <a:srgbClr val="B0AEA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Objects="1">
      <p:cViewPr>
        <p:scale>
          <a:sx n="100" d="100"/>
          <a:sy n="100" d="100"/>
        </p:scale>
        <p:origin x="-1024" y="-112"/>
      </p:cViewPr>
      <p:guideLst>
        <p:guide orient="horz" pos="3456"/>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notesMaster" Target="notesMasters/notesMaster1.xml"/><Relationship Id="rId23" Type="http://schemas.openxmlformats.org/officeDocument/2006/relationships/handoutMaster" Target="handoutMasters/handoutMaster1.xml"/><Relationship Id="rId24" Type="http://schemas.openxmlformats.org/officeDocument/2006/relationships/printerSettings" Target="printerSettings/printerSettings1.bin"/><Relationship Id="rId25" Type="http://schemas.openxmlformats.org/officeDocument/2006/relationships/presProps" Target="presProps.xml"/><Relationship Id="rId26" Type="http://schemas.openxmlformats.org/officeDocument/2006/relationships/viewProps" Target="viewProps.xml"/><Relationship Id="rId27" Type="http://schemas.openxmlformats.org/officeDocument/2006/relationships/theme" Target="theme/theme1.xml"/><Relationship Id="rId28"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1.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wrap="square" lIns="91440" tIns="45720" rIns="91440" bIns="45720" numCol="1" anchor="t" anchorCtr="0" compatLnSpc="1">
            <a:prstTxWarp prst="textNoShape">
              <a:avLst/>
            </a:prstTxWarp>
          </a:bodyPr>
          <a:lstStyle>
            <a:lvl1pPr eaLnBrk="0" hangingPunct="0">
              <a:defRPr sz="1200"/>
            </a:lvl1pPr>
          </a:lstStyle>
          <a:p>
            <a:pPr>
              <a:defRPr/>
            </a:pPr>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eaLnBrk="0" hangingPunct="0">
              <a:defRPr sz="1200"/>
            </a:lvl1pPr>
          </a:lstStyle>
          <a:p>
            <a:pPr>
              <a:defRPr/>
            </a:pPr>
            <a:fld id="{FE18D390-DC4E-4EDA-BC3B-D3F53FEFD486}" type="datetime1">
              <a:rPr lang="en-US"/>
              <a:pPr>
                <a:defRPr/>
              </a:pPr>
              <a:t>6/10/12</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wrap="square" lIns="91440" tIns="45720" rIns="91440" bIns="45720" numCol="1" anchor="b" anchorCtr="0" compatLnSpc="1">
            <a:prstTxWarp prst="textNoShape">
              <a:avLst/>
            </a:prstTxWarp>
          </a:bodyPr>
          <a:lstStyle>
            <a:lvl1pPr eaLnBrk="0" hangingPunct="0">
              <a:defRPr sz="1200"/>
            </a:lvl1pPr>
          </a:lstStyle>
          <a:p>
            <a:pPr>
              <a:defRPr/>
            </a:pPr>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eaLnBrk="0" hangingPunct="0">
              <a:defRPr sz="1200"/>
            </a:lvl1pPr>
          </a:lstStyle>
          <a:p>
            <a:pPr>
              <a:defRPr/>
            </a:pPr>
            <a:fld id="{3C408BC5-BB53-4E07-B6A8-C1E30429B72D}" type="slidenum">
              <a:rPr lang="en-US"/>
              <a:pPr>
                <a:defRPr/>
              </a:pPr>
              <a:t>‹#›</a:t>
            </a:fld>
            <a:endParaRPr lang="en-US"/>
          </a:p>
        </p:txBody>
      </p:sp>
    </p:spTree>
    <p:extLst>
      <p:ext uri="{BB962C8B-B14F-4D97-AF65-F5344CB8AC3E}">
        <p14:creationId xmlns:p14="http://schemas.microsoft.com/office/powerpoint/2010/main" val="1143393991"/>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hdr" sz="quarter"/>
          </p:nvPr>
        </p:nvSpPr>
        <p:spPr bwMode="auto">
          <a:xfrm>
            <a:off x="0" y="0"/>
            <a:ext cx="29718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eaLnBrk="0" hangingPunct="0">
              <a:defRPr sz="1200">
                <a:latin typeface="Arial" pitchFamily="34" charset="0"/>
              </a:defRPr>
            </a:lvl1pPr>
          </a:lstStyle>
          <a:p>
            <a:pPr>
              <a:defRPr/>
            </a:pPr>
            <a:endParaRPr lang="en-US"/>
          </a:p>
        </p:txBody>
      </p:sp>
      <p:sp>
        <p:nvSpPr>
          <p:cNvPr id="4099" name="Rectangle 3"/>
          <p:cNvSpPr>
            <a:spLocks noGrp="1" noChangeArrowheads="1"/>
          </p:cNvSpPr>
          <p:nvPr>
            <p:ph type="dt" idx="1"/>
          </p:nvPr>
        </p:nvSpPr>
        <p:spPr bwMode="auto">
          <a:xfrm>
            <a:off x="3886200" y="0"/>
            <a:ext cx="29718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eaLnBrk="0" hangingPunct="0">
              <a:defRPr sz="1200">
                <a:latin typeface="Arial" pitchFamily="34" charset="0"/>
              </a:defRPr>
            </a:lvl1pPr>
          </a:lstStyle>
          <a:p>
            <a:pPr>
              <a:defRPr/>
            </a:pPr>
            <a:endParaRPr lang="en-US"/>
          </a:p>
        </p:txBody>
      </p:sp>
      <p:sp>
        <p:nvSpPr>
          <p:cNvPr id="51204"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4101" name="Rectangle 5"/>
          <p:cNvSpPr>
            <a:spLocks noGrp="1" noChangeArrowheads="1"/>
          </p:cNvSpPr>
          <p:nvPr>
            <p:ph type="body" sz="quarter" idx="3"/>
          </p:nvPr>
        </p:nvSpPr>
        <p:spPr bwMode="auto">
          <a:xfrm>
            <a:off x="914400" y="4343400"/>
            <a:ext cx="50292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4102" name="Rectangle 6"/>
          <p:cNvSpPr>
            <a:spLocks noGrp="1" noChangeArrowheads="1"/>
          </p:cNvSpPr>
          <p:nvPr>
            <p:ph type="ftr" sz="quarter" idx="4"/>
          </p:nvPr>
        </p:nvSpPr>
        <p:spPr bwMode="auto">
          <a:xfrm>
            <a:off x="0" y="8686800"/>
            <a:ext cx="2971800" cy="4572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eaLnBrk="0" hangingPunct="0">
              <a:defRPr sz="1200">
                <a:latin typeface="Arial" pitchFamily="34" charset="0"/>
              </a:defRPr>
            </a:lvl1pPr>
          </a:lstStyle>
          <a:p>
            <a:pPr>
              <a:defRPr/>
            </a:pPr>
            <a:endParaRPr lang="en-US"/>
          </a:p>
        </p:txBody>
      </p:sp>
      <p:sp>
        <p:nvSpPr>
          <p:cNvPr id="4103" name="Rectangle 7"/>
          <p:cNvSpPr>
            <a:spLocks noGrp="1" noChangeArrowheads="1"/>
          </p:cNvSpPr>
          <p:nvPr>
            <p:ph type="sldNum" sz="quarter" idx="5"/>
          </p:nvPr>
        </p:nvSpPr>
        <p:spPr bwMode="auto">
          <a:xfrm>
            <a:off x="3886200" y="8686800"/>
            <a:ext cx="2971800" cy="4572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lgn="r" eaLnBrk="0" hangingPunct="0">
              <a:defRPr sz="1200">
                <a:latin typeface="Arial" pitchFamily="34" charset="0"/>
              </a:defRPr>
            </a:lvl1pPr>
          </a:lstStyle>
          <a:p>
            <a:pPr>
              <a:defRPr/>
            </a:pPr>
            <a:fld id="{39A949BD-D37B-4B0E-B453-6701AA42CE7C}" type="slidenum">
              <a:rPr lang="en-US"/>
              <a:pPr>
                <a:defRPr/>
              </a:pPr>
              <a:t>‹#›</a:t>
            </a:fld>
            <a:endParaRPr lang="en-US"/>
          </a:p>
        </p:txBody>
      </p:sp>
    </p:spTree>
    <p:extLst>
      <p:ext uri="{BB962C8B-B14F-4D97-AF65-F5344CB8AC3E}">
        <p14:creationId xmlns:p14="http://schemas.microsoft.com/office/powerpoint/2010/main" val="1567595812"/>
      </p:ext>
    </p:extLst>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Arial" pitchFamily="-108" charset="0"/>
        <a:ea typeface="ＭＳ Ｐゴシック" pitchFamily="-108" charset="-128"/>
        <a:cs typeface="ＭＳ Ｐゴシック" pitchFamily="-108" charset="-128"/>
      </a:defRPr>
    </a:lvl1pPr>
    <a:lvl2pPr marL="457200" algn="l" rtl="0" eaLnBrk="0" fontAlgn="base" hangingPunct="0">
      <a:spcBef>
        <a:spcPct val="30000"/>
      </a:spcBef>
      <a:spcAft>
        <a:spcPct val="0"/>
      </a:spcAft>
      <a:defRPr sz="1200" kern="1200">
        <a:solidFill>
          <a:schemeClr val="tx1"/>
        </a:solidFill>
        <a:latin typeface="Arial" pitchFamily="-108" charset="0"/>
        <a:ea typeface="ＭＳ Ｐゴシック" pitchFamily="-108" charset="-128"/>
        <a:cs typeface="+mn-cs"/>
      </a:defRPr>
    </a:lvl2pPr>
    <a:lvl3pPr marL="914400" algn="l" rtl="0" eaLnBrk="0" fontAlgn="base" hangingPunct="0">
      <a:spcBef>
        <a:spcPct val="30000"/>
      </a:spcBef>
      <a:spcAft>
        <a:spcPct val="0"/>
      </a:spcAft>
      <a:defRPr sz="1200" kern="1200">
        <a:solidFill>
          <a:schemeClr val="tx1"/>
        </a:solidFill>
        <a:latin typeface="Arial" pitchFamily="-108" charset="0"/>
        <a:ea typeface="ＭＳ Ｐゴシック" pitchFamily="-108" charset="-128"/>
        <a:cs typeface="+mn-cs"/>
      </a:defRPr>
    </a:lvl3pPr>
    <a:lvl4pPr marL="1371600" algn="l" rtl="0" eaLnBrk="0" fontAlgn="base" hangingPunct="0">
      <a:spcBef>
        <a:spcPct val="30000"/>
      </a:spcBef>
      <a:spcAft>
        <a:spcPct val="0"/>
      </a:spcAft>
      <a:defRPr sz="1200" kern="1200">
        <a:solidFill>
          <a:schemeClr val="tx1"/>
        </a:solidFill>
        <a:latin typeface="Arial" pitchFamily="-108" charset="0"/>
        <a:ea typeface="ＭＳ Ｐゴシック" pitchFamily="-108" charset="-128"/>
        <a:cs typeface="+mn-cs"/>
      </a:defRPr>
    </a:lvl4pPr>
    <a:lvl5pPr marL="1828800" algn="l" rtl="0" eaLnBrk="0" fontAlgn="base" hangingPunct="0">
      <a:spcBef>
        <a:spcPct val="30000"/>
      </a:spcBef>
      <a:spcAft>
        <a:spcPct val="0"/>
      </a:spcAft>
      <a:defRPr sz="1200" kern="1200">
        <a:solidFill>
          <a:schemeClr val="tx1"/>
        </a:solidFill>
        <a:latin typeface="Arial" pitchFamily="-108" charset="0"/>
        <a:ea typeface="ＭＳ Ｐゴシック" pitchFamily="-108"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8ACB0CC-4208-45BF-92B8-8F5F027E5897}" type="slidenum">
              <a:rPr lang="en-US"/>
              <a:pPr/>
              <a:t>3</a:t>
            </a:fld>
            <a:endParaRPr lang="en-US"/>
          </a:p>
        </p:txBody>
      </p:sp>
      <p:sp>
        <p:nvSpPr>
          <p:cNvPr id="1197058" name="Rectangle 2"/>
          <p:cNvSpPr>
            <a:spLocks noGrp="1" noRot="1" noChangeAspect="1" noChangeArrowheads="1" noTextEdit="1"/>
          </p:cNvSpPr>
          <p:nvPr>
            <p:ph type="sldImg"/>
          </p:nvPr>
        </p:nvSpPr>
        <p:spPr>
          <a:xfrm>
            <a:off x="1144588" y="685800"/>
            <a:ext cx="4570412" cy="3429000"/>
          </a:xfrm>
          <a:ln/>
        </p:spPr>
      </p:sp>
      <p:sp>
        <p:nvSpPr>
          <p:cNvPr id="119705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7"/>
          <p:cNvSpPr>
            <a:spLocks noGrp="1" noChangeArrowheads="1"/>
          </p:cNvSpPr>
          <p:nvPr>
            <p:ph type="sldNum" sz="quarter" idx="5"/>
          </p:nvPr>
        </p:nvSpPr>
        <p:spPr>
          <a:noFill/>
        </p:spPr>
        <p:txBody>
          <a:bodyPr/>
          <a:lstStyle/>
          <a:p>
            <a:fld id="{EEF17F7C-B00F-BB47-A862-AE4B5C0EB1C4}" type="slidenum">
              <a:rPr lang="en-US"/>
              <a:pPr/>
              <a:t>4</a:t>
            </a:fld>
            <a:endParaRPr lang="en-US"/>
          </a:p>
        </p:txBody>
      </p:sp>
      <p:sp>
        <p:nvSpPr>
          <p:cNvPr id="46083" name="Rectangle 2"/>
          <p:cNvSpPr>
            <a:spLocks noGrp="1" noRot="1" noChangeAspect="1" noChangeArrowheads="1" noTextEdit="1"/>
          </p:cNvSpPr>
          <p:nvPr>
            <p:ph type="sldImg"/>
          </p:nvPr>
        </p:nvSpPr>
        <p:spPr>
          <a:ln/>
        </p:spPr>
      </p:sp>
      <p:sp>
        <p:nvSpPr>
          <p:cNvPr id="46084" name="Rectangle 3"/>
          <p:cNvSpPr>
            <a:spLocks noGrp="1" noChangeArrowheads="1"/>
          </p:cNvSpPr>
          <p:nvPr>
            <p:ph type="body" idx="1"/>
          </p:nvPr>
        </p:nvSpPr>
        <p:spPr>
          <a:noFill/>
          <a:ln/>
        </p:spPr>
        <p:txBody>
          <a:bodyPr/>
          <a:lstStyle/>
          <a:p>
            <a:pPr eaLnBrk="1" hangingPunct="1"/>
            <a:endParaRPr 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Rot="1" noChangeAspect="1" noChangeArrowheads="1" noTextEdit="1"/>
          </p:cNvSpPr>
          <p:nvPr>
            <p:ph type="sldImg"/>
          </p:nvPr>
        </p:nvSpPr>
        <p:spPr>
          <a:xfrm>
            <a:off x="1144588" y="684213"/>
            <a:ext cx="4570412" cy="3429000"/>
          </a:xfrm>
          <a:solidFill>
            <a:srgbClr val="FFFFFF"/>
          </a:solidFill>
          <a:ln/>
        </p:spPr>
      </p:sp>
      <p:sp>
        <p:nvSpPr>
          <p:cNvPr id="39939"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en-US">
              <a:latin typeface="Times" charset="0"/>
            </a:endParaRPr>
          </a:p>
        </p:txBody>
      </p:sp>
      <p:sp>
        <p:nvSpPr>
          <p:cNvPr id="39940" name="Date Placeholder 4"/>
          <p:cNvSpPr>
            <a:spLocks noGrp="1"/>
          </p:cNvSpPr>
          <p:nvPr>
            <p:ph type="dt" sz="quarter" idx="1"/>
          </p:nvPr>
        </p:nvSpPr>
        <p:spPr>
          <a:noFill/>
        </p:spPr>
        <p:txBody>
          <a:bodyPr/>
          <a:lstStyle/>
          <a:p>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Slide Image Placeholder 1"/>
          <p:cNvSpPr>
            <a:spLocks noGrp="1" noRot="1" noChangeAspect="1" noTextEdit="1"/>
          </p:cNvSpPr>
          <p:nvPr>
            <p:ph type="sldImg"/>
          </p:nvPr>
        </p:nvSpPr>
        <p:spPr>
          <a:ln/>
        </p:spPr>
      </p:sp>
      <p:sp>
        <p:nvSpPr>
          <p:cNvPr id="44035" name="Notes Placeholder 2"/>
          <p:cNvSpPr>
            <a:spLocks noGrp="1"/>
          </p:cNvSpPr>
          <p:nvPr>
            <p:ph type="body" idx="1"/>
          </p:nvPr>
        </p:nvSpPr>
        <p:spPr>
          <a:noFill/>
          <a:ln/>
        </p:spPr>
        <p:txBody>
          <a:bodyPr/>
          <a:lstStyle/>
          <a:p>
            <a:pPr eaLnBrk="1" hangingPunct="1">
              <a:spcBef>
                <a:spcPct val="0"/>
              </a:spcBef>
            </a:pPr>
            <a:endParaRPr lang="en-US" smtClean="0"/>
          </a:p>
        </p:txBody>
      </p:sp>
      <p:sp>
        <p:nvSpPr>
          <p:cNvPr id="44036" name="Slide Number Placeholder 3"/>
          <p:cNvSpPr>
            <a:spLocks noGrp="1"/>
          </p:cNvSpPr>
          <p:nvPr>
            <p:ph type="sldNum" sz="quarter" idx="5"/>
          </p:nvPr>
        </p:nvSpPr>
        <p:spPr>
          <a:noFill/>
        </p:spPr>
        <p:txBody>
          <a:bodyPr/>
          <a:lstStyle/>
          <a:p>
            <a:fld id="{EA6F57E9-09E7-3949-9161-4D186C8FC77B}" type="slidenum">
              <a:rPr lang="en-US" smtClean="0"/>
              <a:pPr/>
              <a:t>7</a:t>
            </a:fld>
            <a:endParaRPr lang="en-US"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14"/>
          <p:cNvSpPr>
            <a:spLocks noGrp="1" noChangeArrowheads="1"/>
          </p:cNvSpPr>
          <p:nvPr>
            <p:ph type="ftr" sz="quarter" idx="10"/>
          </p:nvPr>
        </p:nvSpPr>
        <p:spPr>
          <a:xfrm>
            <a:off x="4114800" y="6378575"/>
            <a:ext cx="4275138" cy="403225"/>
          </a:xfrm>
          <a:prstGeom prst="rect">
            <a:avLst/>
          </a:prstGeom>
        </p:spPr>
        <p:txBody>
          <a:bodyPr vert="horz" wrap="square" lIns="91440" tIns="45720" rIns="91440" bIns="45720" numCol="1" anchor="t" anchorCtr="0" compatLnSpc="1">
            <a:prstTxWarp prst="textNoShape">
              <a:avLst/>
            </a:prstTxWarp>
          </a:bodyPr>
          <a:lstStyle>
            <a:lvl1pPr>
              <a:defRPr/>
            </a:lvl1pPr>
          </a:lstStyle>
          <a:p>
            <a:pPr>
              <a:defRPr/>
            </a:pPr>
            <a:endParaRPr lang="en-US"/>
          </a:p>
        </p:txBody>
      </p:sp>
      <p:sp>
        <p:nvSpPr>
          <p:cNvPr id="5" name="Rectangle 15"/>
          <p:cNvSpPr>
            <a:spLocks noGrp="1" noChangeArrowheads="1"/>
          </p:cNvSpPr>
          <p:nvPr>
            <p:ph type="sldNum" sz="quarter" idx="11"/>
          </p:nvPr>
        </p:nvSpPr>
        <p:spPr/>
        <p:txBody>
          <a:bodyPr/>
          <a:lstStyle>
            <a:lvl1pPr>
              <a:defRPr/>
            </a:lvl1pPr>
          </a:lstStyle>
          <a:p>
            <a:pPr>
              <a:defRPr/>
            </a:pPr>
            <a:fld id="{9856679C-88C4-445B-812F-DBB24B16D4B4}"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4"/>
          <p:cNvSpPr>
            <a:spLocks noGrp="1" noChangeArrowheads="1"/>
          </p:cNvSpPr>
          <p:nvPr>
            <p:ph type="ftr" sz="quarter" idx="10"/>
          </p:nvPr>
        </p:nvSpPr>
        <p:spPr>
          <a:xfrm>
            <a:off x="4114800" y="6378575"/>
            <a:ext cx="4275138" cy="403225"/>
          </a:xfrm>
          <a:prstGeom prst="rect">
            <a:avLst/>
          </a:prstGeom>
        </p:spPr>
        <p:txBody>
          <a:bodyPr vert="horz" wrap="square" lIns="91440" tIns="45720" rIns="91440" bIns="45720" numCol="1" anchor="t" anchorCtr="0" compatLnSpc="1">
            <a:prstTxWarp prst="textNoShape">
              <a:avLst/>
            </a:prstTxWarp>
          </a:bodyPr>
          <a:lstStyle>
            <a:lvl1pPr>
              <a:defRPr/>
            </a:lvl1pPr>
          </a:lstStyle>
          <a:p>
            <a:pPr>
              <a:defRPr/>
            </a:pPr>
            <a:endParaRPr lang="en-US"/>
          </a:p>
        </p:txBody>
      </p:sp>
      <p:sp>
        <p:nvSpPr>
          <p:cNvPr id="5" name="Rectangle 15"/>
          <p:cNvSpPr>
            <a:spLocks noGrp="1" noChangeArrowheads="1"/>
          </p:cNvSpPr>
          <p:nvPr>
            <p:ph type="sldNum" sz="quarter" idx="11"/>
          </p:nvPr>
        </p:nvSpPr>
        <p:spPr/>
        <p:txBody>
          <a:bodyPr/>
          <a:lstStyle>
            <a:lvl1pPr>
              <a:defRPr/>
            </a:lvl1pPr>
          </a:lstStyle>
          <a:p>
            <a:pPr>
              <a:defRPr/>
            </a:pPr>
            <a:fld id="{4ACE76C7-8A92-4C78-9FA9-9708631BCCF5}"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43700" y="266700"/>
            <a:ext cx="2171700" cy="599598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28600" y="266700"/>
            <a:ext cx="6362700" cy="599598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4"/>
          <p:cNvSpPr>
            <a:spLocks noGrp="1" noChangeArrowheads="1"/>
          </p:cNvSpPr>
          <p:nvPr>
            <p:ph type="ftr" sz="quarter" idx="10"/>
          </p:nvPr>
        </p:nvSpPr>
        <p:spPr>
          <a:xfrm>
            <a:off x="4114800" y="6378575"/>
            <a:ext cx="4275138" cy="403225"/>
          </a:xfrm>
          <a:prstGeom prst="rect">
            <a:avLst/>
          </a:prstGeom>
        </p:spPr>
        <p:txBody>
          <a:bodyPr vert="horz" wrap="square" lIns="91440" tIns="45720" rIns="91440" bIns="45720" numCol="1" anchor="t" anchorCtr="0" compatLnSpc="1">
            <a:prstTxWarp prst="textNoShape">
              <a:avLst/>
            </a:prstTxWarp>
          </a:bodyPr>
          <a:lstStyle>
            <a:lvl1pPr>
              <a:defRPr/>
            </a:lvl1pPr>
          </a:lstStyle>
          <a:p>
            <a:pPr>
              <a:defRPr/>
            </a:pPr>
            <a:endParaRPr lang="en-US"/>
          </a:p>
        </p:txBody>
      </p:sp>
      <p:sp>
        <p:nvSpPr>
          <p:cNvPr id="5" name="Rectangle 15"/>
          <p:cNvSpPr>
            <a:spLocks noGrp="1" noChangeArrowheads="1"/>
          </p:cNvSpPr>
          <p:nvPr>
            <p:ph type="sldNum" sz="quarter" idx="11"/>
          </p:nvPr>
        </p:nvSpPr>
        <p:spPr/>
        <p:txBody>
          <a:bodyPr/>
          <a:lstStyle>
            <a:lvl1pPr>
              <a:defRPr/>
            </a:lvl1pPr>
          </a:lstStyle>
          <a:p>
            <a:pPr>
              <a:defRPr/>
            </a:pPr>
            <a:fld id="{B53B7A63-15A0-43BF-B8C1-BA2116DD080D}" type="slidenum">
              <a:rPr lang="en-US"/>
              <a:pPr>
                <a:defRPr/>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230188" y="266700"/>
            <a:ext cx="8685212" cy="6223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228600" y="4114800"/>
            <a:ext cx="8678863" cy="2147888"/>
          </a:xfrm>
        </p:spPr>
        <p:txBody>
          <a:bodyPr/>
          <a:lstStyle/>
          <a:p>
            <a:pPr lvl="0"/>
            <a:endParaRPr lang="en-US" noProof="0" dirty="0" smtClean="0"/>
          </a:p>
        </p:txBody>
      </p:sp>
      <p:sp>
        <p:nvSpPr>
          <p:cNvPr id="4" name="Rectangle 14"/>
          <p:cNvSpPr>
            <a:spLocks noGrp="1" noChangeArrowheads="1"/>
          </p:cNvSpPr>
          <p:nvPr>
            <p:ph type="ftr" sz="quarter" idx="10"/>
          </p:nvPr>
        </p:nvSpPr>
        <p:spPr>
          <a:xfrm>
            <a:off x="4114800" y="6378575"/>
            <a:ext cx="4275138" cy="403225"/>
          </a:xfrm>
          <a:prstGeom prst="rect">
            <a:avLst/>
          </a:prstGeom>
        </p:spPr>
        <p:txBody>
          <a:bodyPr vert="horz" wrap="square" lIns="91440" tIns="45720" rIns="91440" bIns="45720" numCol="1" anchor="t" anchorCtr="0" compatLnSpc="1">
            <a:prstTxWarp prst="textNoShape">
              <a:avLst/>
            </a:prstTxWarp>
          </a:bodyPr>
          <a:lstStyle>
            <a:lvl1pPr>
              <a:defRPr/>
            </a:lvl1pPr>
          </a:lstStyle>
          <a:p>
            <a:pPr>
              <a:defRPr/>
            </a:pPr>
            <a:endParaRPr lang="en-US"/>
          </a:p>
        </p:txBody>
      </p:sp>
      <p:sp>
        <p:nvSpPr>
          <p:cNvPr id="5" name="Rectangle 15"/>
          <p:cNvSpPr>
            <a:spLocks noGrp="1" noChangeArrowheads="1"/>
          </p:cNvSpPr>
          <p:nvPr>
            <p:ph type="sldNum" sz="quarter" idx="11"/>
          </p:nvPr>
        </p:nvSpPr>
        <p:spPr/>
        <p:txBody>
          <a:bodyPr/>
          <a:lstStyle>
            <a:lvl1pPr>
              <a:defRPr/>
            </a:lvl1pPr>
          </a:lstStyle>
          <a:p>
            <a:pPr>
              <a:defRPr/>
            </a:pPr>
            <a:fld id="{980D4BBD-2FA5-477F-A3B0-385F7D4F8AB8}" type="slidenum">
              <a:rPr lang="en-US"/>
              <a:pPr>
                <a:defRPr/>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30188" y="266700"/>
            <a:ext cx="8685212" cy="6223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228600" y="4114800"/>
            <a:ext cx="4262438" cy="21478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3438" y="4114800"/>
            <a:ext cx="4264025" cy="21478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4"/>
          <p:cNvSpPr>
            <a:spLocks noGrp="1" noChangeArrowheads="1"/>
          </p:cNvSpPr>
          <p:nvPr>
            <p:ph type="ftr" sz="quarter" idx="10"/>
          </p:nvPr>
        </p:nvSpPr>
        <p:spPr>
          <a:xfrm>
            <a:off x="4114800" y="6378575"/>
            <a:ext cx="4275138" cy="403225"/>
          </a:xfrm>
          <a:prstGeom prst="rect">
            <a:avLst/>
          </a:prstGeom>
        </p:spPr>
        <p:txBody>
          <a:bodyPr vert="horz" wrap="square" lIns="91440" tIns="45720" rIns="91440" bIns="45720" numCol="1" anchor="t" anchorCtr="0" compatLnSpc="1">
            <a:prstTxWarp prst="textNoShape">
              <a:avLst/>
            </a:prstTxWarp>
          </a:bodyPr>
          <a:lstStyle>
            <a:lvl1pPr>
              <a:defRPr/>
            </a:lvl1pPr>
          </a:lstStyle>
          <a:p>
            <a:pPr>
              <a:defRPr/>
            </a:pPr>
            <a:endParaRPr lang="en-US"/>
          </a:p>
        </p:txBody>
      </p:sp>
      <p:sp>
        <p:nvSpPr>
          <p:cNvPr id="6" name="Rectangle 15"/>
          <p:cNvSpPr>
            <a:spLocks noGrp="1" noChangeArrowheads="1"/>
          </p:cNvSpPr>
          <p:nvPr>
            <p:ph type="sldNum" sz="quarter" idx="11"/>
          </p:nvPr>
        </p:nvSpPr>
        <p:spPr/>
        <p:txBody>
          <a:bodyPr/>
          <a:lstStyle>
            <a:lvl1pPr>
              <a:defRPr/>
            </a:lvl1pPr>
          </a:lstStyle>
          <a:p>
            <a:pPr>
              <a:defRPr/>
            </a:pPr>
            <a:fld id="{57FA129F-3E3D-4E9C-A034-2373EB3FA650}"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4"/>
          <p:cNvSpPr>
            <a:spLocks noGrp="1" noChangeArrowheads="1"/>
          </p:cNvSpPr>
          <p:nvPr>
            <p:ph type="ftr" sz="quarter" idx="10"/>
          </p:nvPr>
        </p:nvSpPr>
        <p:spPr>
          <a:xfrm>
            <a:off x="4114800" y="6378575"/>
            <a:ext cx="4275138" cy="403225"/>
          </a:xfrm>
          <a:prstGeom prst="rect">
            <a:avLst/>
          </a:prstGeom>
        </p:spPr>
        <p:txBody>
          <a:bodyPr vert="horz" wrap="square" lIns="91440" tIns="45720" rIns="91440" bIns="45720" numCol="1" anchor="t" anchorCtr="0" compatLnSpc="1">
            <a:prstTxWarp prst="textNoShape">
              <a:avLst/>
            </a:prstTxWarp>
          </a:bodyPr>
          <a:lstStyle>
            <a:lvl1pPr>
              <a:defRPr/>
            </a:lvl1pPr>
          </a:lstStyle>
          <a:p>
            <a:pPr>
              <a:defRPr/>
            </a:pPr>
            <a:endParaRPr lang="en-US"/>
          </a:p>
        </p:txBody>
      </p:sp>
      <p:sp>
        <p:nvSpPr>
          <p:cNvPr id="5" name="Rectangle 15"/>
          <p:cNvSpPr>
            <a:spLocks noGrp="1" noChangeArrowheads="1"/>
          </p:cNvSpPr>
          <p:nvPr>
            <p:ph type="sldNum" sz="quarter" idx="11"/>
          </p:nvPr>
        </p:nvSpPr>
        <p:spPr/>
        <p:txBody>
          <a:bodyPr/>
          <a:lstStyle>
            <a:lvl1pPr>
              <a:defRPr sz="1100">
                <a:latin typeface="+mn-lt"/>
              </a:defRPr>
            </a:lvl1pPr>
          </a:lstStyle>
          <a:p>
            <a:pPr>
              <a:defRPr/>
            </a:pPr>
            <a:fld id="{0AC5897D-11A9-4A6B-8986-D6A0F4CC56F4}" type="slidenum">
              <a:rPr lang="en-US" smtClean="0"/>
              <a:pPr>
                <a:defRPr/>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14"/>
          <p:cNvSpPr>
            <a:spLocks noGrp="1" noChangeArrowheads="1"/>
          </p:cNvSpPr>
          <p:nvPr>
            <p:ph type="ftr" sz="quarter" idx="10"/>
          </p:nvPr>
        </p:nvSpPr>
        <p:spPr>
          <a:xfrm>
            <a:off x="4114800" y="6378575"/>
            <a:ext cx="4275138" cy="403225"/>
          </a:xfrm>
          <a:prstGeom prst="rect">
            <a:avLst/>
          </a:prstGeom>
        </p:spPr>
        <p:txBody>
          <a:bodyPr vert="horz" wrap="square" lIns="91440" tIns="45720" rIns="91440" bIns="45720" numCol="1" anchor="t" anchorCtr="0" compatLnSpc="1">
            <a:prstTxWarp prst="textNoShape">
              <a:avLst/>
            </a:prstTxWarp>
          </a:bodyPr>
          <a:lstStyle>
            <a:lvl1pPr>
              <a:defRPr/>
            </a:lvl1pPr>
          </a:lstStyle>
          <a:p>
            <a:pPr>
              <a:defRPr/>
            </a:pPr>
            <a:endParaRPr lang="en-US"/>
          </a:p>
        </p:txBody>
      </p:sp>
      <p:sp>
        <p:nvSpPr>
          <p:cNvPr id="5" name="Rectangle 15"/>
          <p:cNvSpPr>
            <a:spLocks noGrp="1" noChangeArrowheads="1"/>
          </p:cNvSpPr>
          <p:nvPr>
            <p:ph type="sldNum" sz="quarter" idx="11"/>
          </p:nvPr>
        </p:nvSpPr>
        <p:spPr/>
        <p:txBody>
          <a:bodyPr/>
          <a:lstStyle>
            <a:lvl1pPr>
              <a:defRPr sz="1100">
                <a:latin typeface="+mn-lt"/>
              </a:defRPr>
            </a:lvl1pPr>
          </a:lstStyle>
          <a:p>
            <a:pPr>
              <a:defRPr/>
            </a:pPr>
            <a:fld id="{949C7951-587E-4A01-A560-2658433A0EA5}" type="slidenum">
              <a:rPr lang="en-US" smtClean="0"/>
              <a:pPr>
                <a:defRPr/>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28600" y="4114800"/>
            <a:ext cx="4262438" cy="21478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3438" y="4114800"/>
            <a:ext cx="4264025" cy="21478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4"/>
          <p:cNvSpPr>
            <a:spLocks noGrp="1" noChangeArrowheads="1"/>
          </p:cNvSpPr>
          <p:nvPr>
            <p:ph type="ftr" sz="quarter" idx="10"/>
          </p:nvPr>
        </p:nvSpPr>
        <p:spPr>
          <a:xfrm>
            <a:off x="4114800" y="6378575"/>
            <a:ext cx="4275138" cy="403225"/>
          </a:xfrm>
          <a:prstGeom prst="rect">
            <a:avLst/>
          </a:prstGeom>
        </p:spPr>
        <p:txBody>
          <a:bodyPr vert="horz" wrap="square" lIns="91440" tIns="45720" rIns="91440" bIns="45720" numCol="1" anchor="t" anchorCtr="0" compatLnSpc="1">
            <a:prstTxWarp prst="textNoShape">
              <a:avLst/>
            </a:prstTxWarp>
          </a:bodyPr>
          <a:lstStyle>
            <a:lvl1pPr>
              <a:defRPr/>
            </a:lvl1pPr>
          </a:lstStyle>
          <a:p>
            <a:pPr>
              <a:defRPr/>
            </a:pPr>
            <a:endParaRPr lang="en-US"/>
          </a:p>
        </p:txBody>
      </p:sp>
      <p:sp>
        <p:nvSpPr>
          <p:cNvPr id="6" name="Rectangle 15"/>
          <p:cNvSpPr>
            <a:spLocks noGrp="1" noChangeArrowheads="1"/>
          </p:cNvSpPr>
          <p:nvPr>
            <p:ph type="sldNum" sz="quarter" idx="11"/>
          </p:nvPr>
        </p:nvSpPr>
        <p:spPr/>
        <p:txBody>
          <a:bodyPr/>
          <a:lstStyle>
            <a:lvl1pPr>
              <a:defRPr sz="1100">
                <a:latin typeface="+mn-lt"/>
              </a:defRPr>
            </a:lvl1pPr>
          </a:lstStyle>
          <a:p>
            <a:pPr>
              <a:defRPr/>
            </a:pPr>
            <a:fld id="{9E1D6939-C009-492D-84ED-A5DF3FA45EA0}" type="slidenum">
              <a:rPr lang="en-US" smtClean="0"/>
              <a:pPr>
                <a:defRPr/>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14"/>
          <p:cNvSpPr>
            <a:spLocks noGrp="1" noChangeArrowheads="1"/>
          </p:cNvSpPr>
          <p:nvPr>
            <p:ph type="ftr" sz="quarter" idx="10"/>
          </p:nvPr>
        </p:nvSpPr>
        <p:spPr>
          <a:xfrm>
            <a:off x="4114800" y="6378575"/>
            <a:ext cx="4275138" cy="403225"/>
          </a:xfrm>
          <a:prstGeom prst="rect">
            <a:avLst/>
          </a:prstGeom>
        </p:spPr>
        <p:txBody>
          <a:bodyPr vert="horz" wrap="square" lIns="91440" tIns="45720" rIns="91440" bIns="45720" numCol="1" anchor="t" anchorCtr="0" compatLnSpc="1">
            <a:prstTxWarp prst="textNoShape">
              <a:avLst/>
            </a:prstTxWarp>
          </a:bodyPr>
          <a:lstStyle>
            <a:lvl1pPr>
              <a:defRPr/>
            </a:lvl1pPr>
          </a:lstStyle>
          <a:p>
            <a:pPr>
              <a:defRPr/>
            </a:pPr>
            <a:endParaRPr lang="en-US"/>
          </a:p>
        </p:txBody>
      </p:sp>
      <p:sp>
        <p:nvSpPr>
          <p:cNvPr id="8" name="Rectangle 15"/>
          <p:cNvSpPr>
            <a:spLocks noGrp="1" noChangeArrowheads="1"/>
          </p:cNvSpPr>
          <p:nvPr>
            <p:ph type="sldNum" sz="quarter" idx="11"/>
          </p:nvPr>
        </p:nvSpPr>
        <p:spPr/>
        <p:txBody>
          <a:bodyPr/>
          <a:lstStyle>
            <a:lvl1pPr>
              <a:defRPr/>
            </a:lvl1pPr>
          </a:lstStyle>
          <a:p>
            <a:pPr>
              <a:defRPr/>
            </a:pPr>
            <a:fld id="{060D7056-347A-473E-B16F-A8873A48D737}"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14"/>
          <p:cNvSpPr>
            <a:spLocks noGrp="1" noChangeArrowheads="1"/>
          </p:cNvSpPr>
          <p:nvPr>
            <p:ph type="ftr" sz="quarter" idx="10"/>
          </p:nvPr>
        </p:nvSpPr>
        <p:spPr>
          <a:xfrm>
            <a:off x="4114800" y="6378575"/>
            <a:ext cx="4275138" cy="403225"/>
          </a:xfrm>
          <a:prstGeom prst="rect">
            <a:avLst/>
          </a:prstGeom>
        </p:spPr>
        <p:txBody>
          <a:bodyPr vert="horz" wrap="square" lIns="91440" tIns="45720" rIns="91440" bIns="45720" numCol="1" anchor="t" anchorCtr="0" compatLnSpc="1">
            <a:prstTxWarp prst="textNoShape">
              <a:avLst/>
            </a:prstTxWarp>
          </a:bodyPr>
          <a:lstStyle>
            <a:lvl1pPr>
              <a:defRPr/>
            </a:lvl1pPr>
          </a:lstStyle>
          <a:p>
            <a:pPr>
              <a:defRPr/>
            </a:pPr>
            <a:endParaRPr lang="en-US"/>
          </a:p>
        </p:txBody>
      </p:sp>
      <p:sp>
        <p:nvSpPr>
          <p:cNvPr id="4" name="Rectangle 15"/>
          <p:cNvSpPr>
            <a:spLocks noGrp="1" noChangeArrowheads="1"/>
          </p:cNvSpPr>
          <p:nvPr>
            <p:ph type="sldNum" sz="quarter" idx="11"/>
          </p:nvPr>
        </p:nvSpPr>
        <p:spPr/>
        <p:txBody>
          <a:bodyPr/>
          <a:lstStyle>
            <a:lvl1pPr>
              <a:defRPr/>
            </a:lvl1pPr>
          </a:lstStyle>
          <a:p>
            <a:pPr>
              <a:defRPr/>
            </a:pPr>
            <a:fld id="{643A7E9B-9CC8-440B-A2B8-90FE9871791F}"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4"/>
          <p:cNvSpPr>
            <a:spLocks noGrp="1" noChangeArrowheads="1"/>
          </p:cNvSpPr>
          <p:nvPr>
            <p:ph type="ftr" sz="quarter" idx="10"/>
          </p:nvPr>
        </p:nvSpPr>
        <p:spPr>
          <a:xfrm>
            <a:off x="4114800" y="6378575"/>
            <a:ext cx="4275138" cy="403225"/>
          </a:xfrm>
          <a:prstGeom prst="rect">
            <a:avLst/>
          </a:prstGeom>
        </p:spPr>
        <p:txBody>
          <a:bodyPr vert="horz" wrap="square" lIns="91440" tIns="45720" rIns="91440" bIns="45720" numCol="1" anchor="t" anchorCtr="0" compatLnSpc="1">
            <a:prstTxWarp prst="textNoShape">
              <a:avLst/>
            </a:prstTxWarp>
          </a:bodyPr>
          <a:lstStyle>
            <a:lvl1pPr>
              <a:defRPr/>
            </a:lvl1pPr>
          </a:lstStyle>
          <a:p>
            <a:pPr>
              <a:defRPr/>
            </a:pPr>
            <a:endParaRPr lang="en-US"/>
          </a:p>
        </p:txBody>
      </p:sp>
      <p:sp>
        <p:nvSpPr>
          <p:cNvPr id="3" name="Rectangle 15"/>
          <p:cNvSpPr>
            <a:spLocks noGrp="1" noChangeArrowheads="1"/>
          </p:cNvSpPr>
          <p:nvPr>
            <p:ph type="sldNum" sz="quarter" idx="11"/>
          </p:nvPr>
        </p:nvSpPr>
        <p:spPr/>
        <p:txBody>
          <a:bodyPr/>
          <a:lstStyle>
            <a:lvl1pPr>
              <a:defRPr/>
            </a:lvl1pPr>
          </a:lstStyle>
          <a:p>
            <a:pPr>
              <a:defRPr/>
            </a:pPr>
            <a:fld id="{CC9D6465-0C06-4A9C-AB9C-6CF8EC016FE8}"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4"/>
          <p:cNvSpPr>
            <a:spLocks noGrp="1" noChangeArrowheads="1"/>
          </p:cNvSpPr>
          <p:nvPr>
            <p:ph type="ftr" sz="quarter" idx="10"/>
          </p:nvPr>
        </p:nvSpPr>
        <p:spPr>
          <a:xfrm>
            <a:off x="4114800" y="6378575"/>
            <a:ext cx="4275138" cy="403225"/>
          </a:xfrm>
          <a:prstGeom prst="rect">
            <a:avLst/>
          </a:prstGeom>
        </p:spPr>
        <p:txBody>
          <a:bodyPr vert="horz" wrap="square" lIns="91440" tIns="45720" rIns="91440" bIns="45720" numCol="1" anchor="t" anchorCtr="0" compatLnSpc="1">
            <a:prstTxWarp prst="textNoShape">
              <a:avLst/>
            </a:prstTxWarp>
          </a:bodyPr>
          <a:lstStyle>
            <a:lvl1pPr>
              <a:defRPr/>
            </a:lvl1pPr>
          </a:lstStyle>
          <a:p>
            <a:pPr>
              <a:defRPr/>
            </a:pPr>
            <a:endParaRPr lang="en-US"/>
          </a:p>
        </p:txBody>
      </p:sp>
      <p:sp>
        <p:nvSpPr>
          <p:cNvPr id="6" name="Rectangle 15"/>
          <p:cNvSpPr>
            <a:spLocks noGrp="1" noChangeArrowheads="1"/>
          </p:cNvSpPr>
          <p:nvPr>
            <p:ph type="sldNum" sz="quarter" idx="11"/>
          </p:nvPr>
        </p:nvSpPr>
        <p:spPr/>
        <p:txBody>
          <a:bodyPr/>
          <a:lstStyle>
            <a:lvl1pPr>
              <a:defRPr/>
            </a:lvl1pPr>
          </a:lstStyle>
          <a:p>
            <a:pPr>
              <a:defRPr/>
            </a:pPr>
            <a:fld id="{EEB9D7ED-B2E0-4F2E-8DEB-7908D4CAFE64}"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4"/>
          <p:cNvSpPr>
            <a:spLocks noGrp="1" noChangeArrowheads="1"/>
          </p:cNvSpPr>
          <p:nvPr>
            <p:ph type="ftr" sz="quarter" idx="10"/>
          </p:nvPr>
        </p:nvSpPr>
        <p:spPr>
          <a:xfrm>
            <a:off x="4114800" y="6378575"/>
            <a:ext cx="4275138" cy="403225"/>
          </a:xfrm>
          <a:prstGeom prst="rect">
            <a:avLst/>
          </a:prstGeom>
        </p:spPr>
        <p:txBody>
          <a:bodyPr vert="horz" wrap="square" lIns="91440" tIns="45720" rIns="91440" bIns="45720" numCol="1" anchor="t" anchorCtr="0" compatLnSpc="1">
            <a:prstTxWarp prst="textNoShape">
              <a:avLst/>
            </a:prstTxWarp>
          </a:bodyPr>
          <a:lstStyle>
            <a:lvl1pPr>
              <a:defRPr/>
            </a:lvl1pPr>
          </a:lstStyle>
          <a:p>
            <a:pPr>
              <a:defRPr/>
            </a:pPr>
            <a:endParaRPr lang="en-US"/>
          </a:p>
        </p:txBody>
      </p:sp>
      <p:sp>
        <p:nvSpPr>
          <p:cNvPr id="6" name="Rectangle 15"/>
          <p:cNvSpPr>
            <a:spLocks noGrp="1" noChangeArrowheads="1"/>
          </p:cNvSpPr>
          <p:nvPr>
            <p:ph type="sldNum" sz="quarter" idx="11"/>
          </p:nvPr>
        </p:nvSpPr>
        <p:spPr/>
        <p:txBody>
          <a:bodyPr/>
          <a:lstStyle>
            <a:lvl1pPr>
              <a:defRPr/>
            </a:lvl1pPr>
          </a:lstStyle>
          <a:p>
            <a:pPr>
              <a:defRPr/>
            </a:pPr>
            <a:fld id="{37A63825-118D-4E59-ADA1-B1603F04BE03}"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theme" Target="../theme/theme1.xml"/><Relationship Id="rId15" Type="http://schemas.openxmlformats.org/officeDocument/2006/relationships/image" Target="../media/image1.jpe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12"/>
          <p:cNvSpPr>
            <a:spLocks noGrp="1" noChangeArrowheads="1"/>
          </p:cNvSpPr>
          <p:nvPr>
            <p:ph type="title"/>
          </p:nvPr>
        </p:nvSpPr>
        <p:spPr bwMode="auto">
          <a:xfrm>
            <a:off x="230188" y="266700"/>
            <a:ext cx="8685212" cy="622300"/>
          </a:xfrm>
          <a:prstGeom prst="rect">
            <a:avLst/>
          </a:prstGeom>
          <a:noFill/>
          <a:ln w="9525">
            <a:noFill/>
            <a:miter lim="800000"/>
            <a:headEnd/>
            <a:tailEnd/>
          </a:ln>
        </p:spPr>
        <p:txBody>
          <a:bodyPr vert="horz" wrap="square" lIns="101882" tIns="50941" rIns="101882" bIns="50941" numCol="1" anchor="ctr" anchorCtr="0" compatLnSpc="1">
            <a:prstTxWarp prst="textNoShape">
              <a:avLst/>
            </a:prstTxWarp>
          </a:bodyPr>
          <a:lstStyle/>
          <a:p>
            <a:pPr lvl="0"/>
            <a:r>
              <a:rPr lang="en-US" smtClean="0"/>
              <a:t>Click to edit Master title style</a:t>
            </a:r>
          </a:p>
        </p:txBody>
      </p:sp>
      <p:sp>
        <p:nvSpPr>
          <p:cNvPr id="1027" name="Rectangle 13"/>
          <p:cNvSpPr>
            <a:spLocks noGrp="1" noChangeArrowheads="1"/>
          </p:cNvSpPr>
          <p:nvPr>
            <p:ph type="body" idx="1"/>
          </p:nvPr>
        </p:nvSpPr>
        <p:spPr bwMode="auto">
          <a:xfrm>
            <a:off x="228600" y="1219200"/>
            <a:ext cx="8678863" cy="5043488"/>
          </a:xfrm>
          <a:prstGeom prst="rect">
            <a:avLst/>
          </a:prstGeom>
          <a:noFill/>
          <a:ln w="9525">
            <a:noFill/>
            <a:miter lim="800000"/>
            <a:headEnd/>
            <a:tailEnd/>
          </a:ln>
        </p:spPr>
        <p:txBody>
          <a:bodyPr vert="horz" wrap="square" lIns="101882" tIns="50941" rIns="101882" bIns="50941"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1039" name="Rectangle 15"/>
          <p:cNvSpPr>
            <a:spLocks noGrp="1" noChangeArrowheads="1"/>
          </p:cNvSpPr>
          <p:nvPr>
            <p:ph type="sldNum" sz="quarter" idx="4"/>
          </p:nvPr>
        </p:nvSpPr>
        <p:spPr bwMode="auto">
          <a:xfrm>
            <a:off x="8502650" y="6469063"/>
            <a:ext cx="641350" cy="388937"/>
          </a:xfrm>
          <a:prstGeom prst="rect">
            <a:avLst/>
          </a:prstGeom>
          <a:noFill/>
          <a:ln w="9525">
            <a:noFill/>
            <a:miter lim="800000"/>
            <a:headEnd/>
            <a:tailEnd/>
          </a:ln>
          <a:effectLst/>
        </p:spPr>
        <p:txBody>
          <a:bodyPr vert="horz" wrap="square" lIns="101882" tIns="50941" rIns="101882" bIns="50941" numCol="1" anchor="b" anchorCtr="0" compatLnSpc="1">
            <a:prstTxWarp prst="textNoShape">
              <a:avLst/>
            </a:prstTxWarp>
          </a:bodyPr>
          <a:lstStyle>
            <a:lvl1pPr algn="r">
              <a:defRPr sz="1400">
                <a:solidFill>
                  <a:srgbClr val="677085"/>
                </a:solidFill>
                <a:latin typeface="75 Helvetica Bold" charset="0"/>
              </a:defRPr>
            </a:lvl1pPr>
          </a:lstStyle>
          <a:p>
            <a:pPr>
              <a:defRPr/>
            </a:pPr>
            <a:fld id="{3485D64A-E2AF-43D5-B1A7-6ED57A64EC4F}" type="slidenum">
              <a:rPr lang="en-US"/>
              <a:pPr>
                <a:defRPr/>
              </a:pPr>
              <a:t>‹#›</a:t>
            </a:fld>
            <a:endParaRPr lang="en-US"/>
          </a:p>
        </p:txBody>
      </p:sp>
      <p:sp>
        <p:nvSpPr>
          <p:cNvPr id="8" name="Rectangle 14"/>
          <p:cNvSpPr>
            <a:spLocks noChangeArrowheads="1"/>
          </p:cNvSpPr>
          <p:nvPr userDrawn="1"/>
        </p:nvSpPr>
        <p:spPr bwMode="auto">
          <a:xfrm>
            <a:off x="0" y="0"/>
            <a:ext cx="9144000" cy="820738"/>
          </a:xfrm>
          <a:prstGeom prst="rect">
            <a:avLst/>
          </a:prstGeom>
          <a:gradFill rotWithShape="0">
            <a:gsLst>
              <a:gs pos="0">
                <a:srgbClr val="FFFFFF"/>
              </a:gs>
              <a:gs pos="100000">
                <a:srgbClr val="005196"/>
              </a:gs>
            </a:gsLst>
            <a:lin ang="0" scaled="1"/>
          </a:gradFill>
          <a:ln w="9525">
            <a:noFill/>
            <a:miter lim="800000"/>
            <a:headEnd/>
            <a:tailEnd/>
          </a:ln>
        </p:spPr>
        <p:txBody>
          <a:bodyPr wrap="none" anchor="ctr">
            <a:prstTxWarp prst="textNoShape">
              <a:avLst/>
            </a:prstTxWarp>
          </a:bodyPr>
          <a:lstStyle/>
          <a:p>
            <a:endParaRPr lang="en-US"/>
          </a:p>
        </p:txBody>
      </p:sp>
      <p:sp>
        <p:nvSpPr>
          <p:cNvPr id="9" name="Rectangle 15"/>
          <p:cNvSpPr>
            <a:spLocks noChangeArrowheads="1"/>
          </p:cNvSpPr>
          <p:nvPr userDrawn="1"/>
        </p:nvSpPr>
        <p:spPr bwMode="auto">
          <a:xfrm>
            <a:off x="3175" y="823913"/>
            <a:ext cx="9140825" cy="47625"/>
          </a:xfrm>
          <a:prstGeom prst="rect">
            <a:avLst/>
          </a:prstGeom>
          <a:gradFill rotWithShape="0">
            <a:gsLst>
              <a:gs pos="0">
                <a:srgbClr val="005196"/>
              </a:gs>
              <a:gs pos="100000">
                <a:srgbClr val="FFFFFF"/>
              </a:gs>
            </a:gsLst>
            <a:lin ang="0" scaled="1"/>
          </a:gradFill>
          <a:ln w="9525">
            <a:noFill/>
            <a:miter lim="800000"/>
            <a:headEnd/>
            <a:tailEnd/>
          </a:ln>
        </p:spPr>
        <p:txBody>
          <a:bodyPr wrap="none" anchor="ctr">
            <a:prstTxWarp prst="textNoShape">
              <a:avLst/>
            </a:prstTxWarp>
          </a:bodyPr>
          <a:lstStyle/>
          <a:p>
            <a:endParaRPr lang="en-US"/>
          </a:p>
        </p:txBody>
      </p:sp>
      <p:pic>
        <p:nvPicPr>
          <p:cNvPr id="1030" name="Picture 16" descr="NASA logo plain sm"/>
          <p:cNvPicPr>
            <a:picLocks noChangeAspect="1" noChangeArrowheads="1"/>
          </p:cNvPicPr>
          <p:nvPr userDrawn="1"/>
        </p:nvPicPr>
        <p:blipFill>
          <a:blip r:embed="rId15">
            <a:clrChange>
              <a:clrFrom>
                <a:srgbClr val="FFFFFF"/>
              </a:clrFrom>
              <a:clrTo>
                <a:srgbClr val="FFFFFF">
                  <a:alpha val="0"/>
                </a:srgbClr>
              </a:clrTo>
            </a:clrChange>
          </a:blip>
          <a:srcRect/>
          <a:stretch>
            <a:fillRect/>
          </a:stretch>
        </p:blipFill>
        <p:spPr bwMode="auto">
          <a:xfrm>
            <a:off x="0" y="0"/>
            <a:ext cx="914400" cy="792163"/>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4859" r:id="rId1"/>
    <p:sldLayoutId id="2147484860" r:id="rId2"/>
    <p:sldLayoutId id="2147484861" r:id="rId3"/>
    <p:sldLayoutId id="2147484862" r:id="rId4"/>
    <p:sldLayoutId id="2147484863" r:id="rId5"/>
    <p:sldLayoutId id="2147484864" r:id="rId6"/>
    <p:sldLayoutId id="2147484865" r:id="rId7"/>
    <p:sldLayoutId id="2147484866" r:id="rId8"/>
    <p:sldLayoutId id="2147484867" r:id="rId9"/>
    <p:sldLayoutId id="2147484868" r:id="rId10"/>
    <p:sldLayoutId id="2147484869" r:id="rId11"/>
    <p:sldLayoutId id="2147484870" r:id="rId12"/>
    <p:sldLayoutId id="2147484871" r:id="rId13"/>
  </p:sldLayoutIdLst>
  <p:hf hdr="0" ftr="0" dt="0"/>
  <p:txStyles>
    <p:titleStyle>
      <a:lvl1pPr algn="l" rtl="0" eaLnBrk="0" fontAlgn="base" hangingPunct="0">
        <a:spcBef>
          <a:spcPct val="0"/>
        </a:spcBef>
        <a:spcAft>
          <a:spcPct val="0"/>
        </a:spcAft>
        <a:defRPr sz="2800" b="1">
          <a:solidFill>
            <a:schemeClr val="tx1"/>
          </a:solidFill>
          <a:latin typeface="+mj-lt"/>
          <a:ea typeface="+mj-ea"/>
          <a:cs typeface="+mj-cs"/>
        </a:defRPr>
      </a:lvl1pPr>
      <a:lvl2pPr algn="l" rtl="0" eaLnBrk="0" fontAlgn="base" hangingPunct="0">
        <a:spcBef>
          <a:spcPct val="0"/>
        </a:spcBef>
        <a:spcAft>
          <a:spcPct val="0"/>
        </a:spcAft>
        <a:defRPr sz="2800" b="1">
          <a:solidFill>
            <a:schemeClr val="tx1"/>
          </a:solidFill>
          <a:latin typeface="Helvetica" pitchFamily="-108" charset="0"/>
          <a:ea typeface="ＭＳ Ｐゴシック" pitchFamily="-108" charset="-128"/>
          <a:cs typeface="ＭＳ Ｐゴシック" pitchFamily="-108" charset="-128"/>
        </a:defRPr>
      </a:lvl2pPr>
      <a:lvl3pPr algn="l" rtl="0" eaLnBrk="0" fontAlgn="base" hangingPunct="0">
        <a:spcBef>
          <a:spcPct val="0"/>
        </a:spcBef>
        <a:spcAft>
          <a:spcPct val="0"/>
        </a:spcAft>
        <a:defRPr sz="2800" b="1">
          <a:solidFill>
            <a:schemeClr val="tx1"/>
          </a:solidFill>
          <a:latin typeface="Helvetica" pitchFamily="-108" charset="0"/>
          <a:ea typeface="ＭＳ Ｐゴシック" pitchFamily="-108" charset="-128"/>
          <a:cs typeface="ＭＳ Ｐゴシック" pitchFamily="-108" charset="-128"/>
        </a:defRPr>
      </a:lvl3pPr>
      <a:lvl4pPr algn="l" rtl="0" eaLnBrk="0" fontAlgn="base" hangingPunct="0">
        <a:spcBef>
          <a:spcPct val="0"/>
        </a:spcBef>
        <a:spcAft>
          <a:spcPct val="0"/>
        </a:spcAft>
        <a:defRPr sz="2800" b="1">
          <a:solidFill>
            <a:schemeClr val="tx1"/>
          </a:solidFill>
          <a:latin typeface="Helvetica" pitchFamily="-108" charset="0"/>
          <a:ea typeface="ＭＳ Ｐゴシック" pitchFamily="-108" charset="-128"/>
          <a:cs typeface="ＭＳ Ｐゴシック" pitchFamily="-108" charset="-128"/>
        </a:defRPr>
      </a:lvl4pPr>
      <a:lvl5pPr algn="l" rtl="0" eaLnBrk="0" fontAlgn="base" hangingPunct="0">
        <a:spcBef>
          <a:spcPct val="0"/>
        </a:spcBef>
        <a:spcAft>
          <a:spcPct val="0"/>
        </a:spcAft>
        <a:defRPr sz="2800" b="1">
          <a:solidFill>
            <a:schemeClr val="tx1"/>
          </a:solidFill>
          <a:latin typeface="Helvetica" pitchFamily="-108" charset="0"/>
          <a:ea typeface="ＭＳ Ｐゴシック" pitchFamily="-108" charset="-128"/>
          <a:cs typeface="ＭＳ Ｐゴシック" pitchFamily="-108" charset="-128"/>
        </a:defRPr>
      </a:lvl5pPr>
      <a:lvl6pPr marL="457200" algn="l" rtl="0" fontAlgn="base">
        <a:spcBef>
          <a:spcPct val="0"/>
        </a:spcBef>
        <a:spcAft>
          <a:spcPct val="0"/>
        </a:spcAft>
        <a:defRPr sz="2800">
          <a:solidFill>
            <a:schemeClr val="tx1"/>
          </a:solidFill>
          <a:latin typeface="Helvetica" pitchFamily="-108" charset="0"/>
          <a:ea typeface="ＭＳ Ｐゴシック" pitchFamily="-108" charset="-128"/>
          <a:cs typeface="ＭＳ Ｐゴシック" pitchFamily="-108" charset="-128"/>
        </a:defRPr>
      </a:lvl6pPr>
      <a:lvl7pPr marL="914400" algn="l" rtl="0" fontAlgn="base">
        <a:spcBef>
          <a:spcPct val="0"/>
        </a:spcBef>
        <a:spcAft>
          <a:spcPct val="0"/>
        </a:spcAft>
        <a:defRPr sz="2800">
          <a:solidFill>
            <a:schemeClr val="tx1"/>
          </a:solidFill>
          <a:latin typeface="Helvetica" pitchFamily="-108" charset="0"/>
          <a:ea typeface="ＭＳ Ｐゴシック" pitchFamily="-108" charset="-128"/>
          <a:cs typeface="ＭＳ Ｐゴシック" pitchFamily="-108" charset="-128"/>
        </a:defRPr>
      </a:lvl7pPr>
      <a:lvl8pPr marL="1371600" algn="l" rtl="0" fontAlgn="base">
        <a:spcBef>
          <a:spcPct val="0"/>
        </a:spcBef>
        <a:spcAft>
          <a:spcPct val="0"/>
        </a:spcAft>
        <a:defRPr sz="2800">
          <a:solidFill>
            <a:schemeClr val="tx1"/>
          </a:solidFill>
          <a:latin typeface="Helvetica" pitchFamily="-108" charset="0"/>
          <a:ea typeface="ＭＳ Ｐゴシック" pitchFamily="-108" charset="-128"/>
          <a:cs typeface="ＭＳ Ｐゴシック" pitchFamily="-108" charset="-128"/>
        </a:defRPr>
      </a:lvl8pPr>
      <a:lvl9pPr marL="1828800" algn="l" rtl="0" fontAlgn="base">
        <a:spcBef>
          <a:spcPct val="0"/>
        </a:spcBef>
        <a:spcAft>
          <a:spcPct val="0"/>
        </a:spcAft>
        <a:defRPr sz="2800">
          <a:solidFill>
            <a:schemeClr val="tx1"/>
          </a:solidFill>
          <a:latin typeface="Helvetica" pitchFamily="-108" charset="0"/>
          <a:ea typeface="ＭＳ Ｐゴシック" pitchFamily="-108" charset="-128"/>
          <a:cs typeface="ＭＳ Ｐゴシック" pitchFamily="-108" charset="-128"/>
        </a:defRPr>
      </a:lvl9pPr>
    </p:titleStyle>
    <p:bodyStyle>
      <a:lvl1pPr marL="342900" indent="-342900" algn="l" rtl="0" eaLnBrk="0" fontAlgn="base" hangingPunct="0">
        <a:spcBef>
          <a:spcPct val="20000"/>
        </a:spcBef>
        <a:spcAft>
          <a:spcPct val="0"/>
        </a:spcAft>
        <a:buChar char="•"/>
        <a:defRPr>
          <a:solidFill>
            <a:schemeClr val="tx1"/>
          </a:solidFill>
          <a:latin typeface="+mn-lt"/>
          <a:ea typeface="+mn-ea"/>
          <a:cs typeface="+mn-cs"/>
        </a:defRPr>
      </a:lvl1pPr>
      <a:lvl2pPr marL="742950" indent="-285750" algn="l" rtl="0" eaLnBrk="0" fontAlgn="base" hangingPunct="0">
        <a:spcBef>
          <a:spcPct val="20000"/>
        </a:spcBef>
        <a:spcAft>
          <a:spcPct val="0"/>
        </a:spcAft>
        <a:buChar char="–"/>
        <a:defRPr sz="1600">
          <a:solidFill>
            <a:schemeClr val="tx1"/>
          </a:solidFill>
          <a:latin typeface="+mn-lt"/>
          <a:ea typeface="+mn-ea"/>
        </a:defRPr>
      </a:lvl2pPr>
      <a:lvl3pPr marL="1143000" indent="-228600" algn="l" rtl="0" eaLnBrk="0" fontAlgn="base" hangingPunct="0">
        <a:spcBef>
          <a:spcPct val="20000"/>
        </a:spcBef>
        <a:spcAft>
          <a:spcPct val="0"/>
        </a:spcAft>
        <a:buChar char="•"/>
        <a:defRPr sz="1600">
          <a:solidFill>
            <a:schemeClr val="tx1"/>
          </a:solidFill>
          <a:latin typeface="+mn-lt"/>
          <a:ea typeface="+mn-ea"/>
        </a:defRPr>
      </a:lvl3pPr>
      <a:lvl4pPr marL="1600200" indent="-228600" algn="l" rtl="0" eaLnBrk="0" fontAlgn="base" hangingPunct="0">
        <a:spcBef>
          <a:spcPct val="20000"/>
        </a:spcBef>
        <a:spcAft>
          <a:spcPct val="0"/>
        </a:spcAft>
        <a:buChar char="–"/>
        <a:defRPr sz="1600">
          <a:solidFill>
            <a:schemeClr val="tx1"/>
          </a:solidFill>
          <a:latin typeface="+mn-lt"/>
          <a:ea typeface="+mn-ea"/>
        </a:defRPr>
      </a:lvl4pPr>
      <a:lvl5pPr marL="2057400" indent="-228600" algn="l" rtl="0" eaLnBrk="0" fontAlgn="base" hangingPunct="0">
        <a:spcBef>
          <a:spcPct val="20000"/>
        </a:spcBef>
        <a:spcAft>
          <a:spcPct val="0"/>
        </a:spcAft>
        <a:buChar char="»"/>
        <a:defRPr sz="1600">
          <a:solidFill>
            <a:schemeClr val="tx1"/>
          </a:solidFill>
          <a:latin typeface="+mn-lt"/>
          <a:ea typeface="+mn-ea"/>
        </a:defRPr>
      </a:lvl5pPr>
      <a:lvl6pPr marL="2514600" indent="-228600" algn="l" rtl="0" fontAlgn="base">
        <a:spcBef>
          <a:spcPct val="20000"/>
        </a:spcBef>
        <a:spcAft>
          <a:spcPct val="0"/>
        </a:spcAft>
        <a:buChar char="»"/>
        <a:defRPr sz="1600">
          <a:solidFill>
            <a:schemeClr val="tx1"/>
          </a:solidFill>
          <a:latin typeface="+mn-lt"/>
          <a:ea typeface="+mn-ea"/>
        </a:defRPr>
      </a:lvl6pPr>
      <a:lvl7pPr marL="2971800" indent="-228600" algn="l" rtl="0" fontAlgn="base">
        <a:spcBef>
          <a:spcPct val="20000"/>
        </a:spcBef>
        <a:spcAft>
          <a:spcPct val="0"/>
        </a:spcAft>
        <a:buChar char="»"/>
        <a:defRPr sz="1600">
          <a:solidFill>
            <a:schemeClr val="tx1"/>
          </a:solidFill>
          <a:latin typeface="+mn-lt"/>
          <a:ea typeface="+mn-ea"/>
        </a:defRPr>
      </a:lvl7pPr>
      <a:lvl8pPr marL="3429000" indent="-228600" algn="l" rtl="0" fontAlgn="base">
        <a:spcBef>
          <a:spcPct val="20000"/>
        </a:spcBef>
        <a:spcAft>
          <a:spcPct val="0"/>
        </a:spcAft>
        <a:buChar char="»"/>
        <a:defRPr sz="1600">
          <a:solidFill>
            <a:schemeClr val="tx1"/>
          </a:solidFill>
          <a:latin typeface="+mn-lt"/>
          <a:ea typeface="+mn-ea"/>
        </a:defRPr>
      </a:lvl8pPr>
      <a:lvl9pPr marL="3886200" indent="-228600" algn="l" rtl="0" fontAlgn="base">
        <a:spcBef>
          <a:spcPct val="20000"/>
        </a:spcBef>
        <a:spcAft>
          <a:spcPct val="0"/>
        </a:spcAft>
        <a:buChar char="»"/>
        <a:defRPr sz="1600">
          <a:solidFill>
            <a:schemeClr val="tx1"/>
          </a:solidFill>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jpeg"/></Relationships>
</file>

<file path=ppt/slides/_rels/slide10.xml.rels><?xml version="1.0" encoding="UTF-8" standalone="yes"?>
<Relationships xmlns="http://schemas.openxmlformats.org/package/2006/relationships"><Relationship Id="rId3" Type="http://schemas.openxmlformats.org/officeDocument/2006/relationships/image" Target="../media/image18.jpeg"/><Relationship Id="rId4" Type="http://schemas.openxmlformats.org/officeDocument/2006/relationships/image" Target="../media/image19.jpeg"/><Relationship Id="rId5" Type="http://schemas.openxmlformats.org/officeDocument/2006/relationships/image" Target="../media/image20.jpeg"/><Relationship Id="rId6" Type="http://schemas.openxmlformats.org/officeDocument/2006/relationships/image" Target="../media/image21.jpeg"/><Relationship Id="rId1" Type="http://schemas.openxmlformats.org/officeDocument/2006/relationships/slideLayout" Target="../slideLayouts/slideLayout6.xml"/><Relationship Id="rId2" Type="http://schemas.openxmlformats.org/officeDocument/2006/relationships/image" Target="../media/image17.jpeg"/></Relationships>
</file>

<file path=ppt/slides/_rels/slide11.xml.rels><?xml version="1.0" encoding="UTF-8" standalone="yes"?>
<Relationships xmlns="http://schemas.openxmlformats.org/package/2006/relationships"><Relationship Id="rId3" Type="http://schemas.openxmlformats.org/officeDocument/2006/relationships/image" Target="../media/image23.png"/><Relationship Id="rId4" Type="http://schemas.openxmlformats.org/officeDocument/2006/relationships/image" Target="../media/image24.jpeg"/><Relationship Id="rId1" Type="http://schemas.openxmlformats.org/officeDocument/2006/relationships/slideLayout" Target="../slideLayouts/slideLayout6.xml"/><Relationship Id="rId2" Type="http://schemas.openxmlformats.org/officeDocument/2006/relationships/image" Target="../media/image22.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25.png"/></Relationships>
</file>

<file path=ppt/slides/_rels/slide13.xml.rels><?xml version="1.0" encoding="UTF-8" standalone="yes"?>
<Relationships xmlns="http://schemas.openxmlformats.org/package/2006/relationships"><Relationship Id="rId3" Type="http://schemas.openxmlformats.org/officeDocument/2006/relationships/image" Target="../media/image27.png"/><Relationship Id="rId4" Type="http://schemas.openxmlformats.org/officeDocument/2006/relationships/image" Target="../media/image28.png"/><Relationship Id="rId1" Type="http://schemas.openxmlformats.org/officeDocument/2006/relationships/slideLayout" Target="../slideLayouts/slideLayout2.xml"/><Relationship Id="rId2" Type="http://schemas.openxmlformats.org/officeDocument/2006/relationships/image" Target="../media/image26.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9.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0.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 Id="rId3"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4" Type="http://schemas.openxmlformats.org/officeDocument/2006/relationships/image" Target="../media/image5.jpeg"/><Relationship Id="rId5" Type="http://schemas.openxmlformats.org/officeDocument/2006/relationships/image" Target="../media/image6.png"/><Relationship Id="rId6" Type="http://schemas.openxmlformats.org/officeDocument/2006/relationships/image" Target="../media/image7.png"/><Relationship Id="rId7" Type="http://schemas.openxmlformats.org/officeDocument/2006/relationships/image" Target="../media/image8.jpeg"/><Relationship Id="rId8" Type="http://schemas.openxmlformats.org/officeDocument/2006/relationships/image" Target="../media/image9.png"/><Relationship Id="rId1" Type="http://schemas.openxmlformats.org/officeDocument/2006/relationships/slideLayout" Target="../slideLayouts/slideLayout6.xml"/><Relationship Id="rId2" Type="http://schemas.openxmlformats.org/officeDocument/2006/relationships/notesSlide" Target="../notesSlides/notesSlide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0.png"/></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3.xml"/><Relationship Id="rId4" Type="http://schemas.openxmlformats.org/officeDocument/2006/relationships/image" Target="../media/image12.png"/><Relationship Id="rId5" Type="http://schemas.openxmlformats.org/officeDocument/2006/relationships/image" Target="../media/image13.jpeg"/><Relationship Id="rId6" Type="http://schemas.openxmlformats.org/officeDocument/2006/relationships/oleObject" Target="../embeddings/oleObject1.bin"/><Relationship Id="rId7" Type="http://schemas.openxmlformats.org/officeDocument/2006/relationships/image" Target="../media/image11.png"/><Relationship Id="rId8" Type="http://schemas.openxmlformats.org/officeDocument/2006/relationships/image" Target="../media/image14.jpeg"/><Relationship Id="rId1" Type="http://schemas.openxmlformats.org/officeDocument/2006/relationships/vmlDrawing" Target="../drawings/vmlDrawing1.vml"/><Relationship Id="rId2"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5.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p:txBody>
          <a:bodyPr/>
          <a:lstStyle/>
          <a:p>
            <a:pPr algn="ctr"/>
            <a:r>
              <a:rPr lang="en-US" dirty="0" smtClean="0"/>
              <a:t/>
            </a:r>
            <a:br>
              <a:rPr lang="en-US" dirty="0" smtClean="0"/>
            </a:br>
            <a:r>
              <a:rPr lang="en-US" dirty="0" smtClean="0"/>
              <a:t>Status of the Mars Entry Atmospheric Data System (MEADS) Hardware and Flight Data Reconstruction</a:t>
            </a:r>
            <a:r>
              <a:rPr lang="en-US" dirty="0"/>
              <a:t> </a:t>
            </a:r>
            <a:r>
              <a:rPr lang="en-US" dirty="0" smtClean="0"/>
              <a:t>Effort</a:t>
            </a:r>
            <a:br>
              <a:rPr lang="en-US" dirty="0" smtClean="0"/>
            </a:br>
            <a:r>
              <a:rPr lang="en-US" dirty="0" smtClean="0"/>
              <a:t/>
            </a:r>
            <a:br>
              <a:rPr lang="en-US" dirty="0" smtClean="0"/>
            </a:br>
            <a:r>
              <a:rPr lang="en-US" dirty="0"/>
              <a:t/>
            </a:r>
            <a:br>
              <a:rPr lang="en-US" dirty="0"/>
            </a:br>
            <a:r>
              <a:rPr lang="en-US" sz="2400" dirty="0" smtClean="0"/>
              <a:t>Presentation at IPPW-9</a:t>
            </a:r>
            <a:br>
              <a:rPr lang="en-US" sz="2400" dirty="0" smtClean="0"/>
            </a:br>
            <a:r>
              <a:rPr lang="en-US" sz="2400" dirty="0" smtClean="0"/>
              <a:t>20 June, 2012</a:t>
            </a:r>
            <a:br>
              <a:rPr lang="en-US" sz="2400" dirty="0" smtClean="0"/>
            </a:br>
            <a:r>
              <a:rPr lang="en-US" sz="2400" dirty="0" smtClean="0"/>
              <a:t>Toulouse, France</a:t>
            </a:r>
            <a:r>
              <a:rPr lang="en-US" dirty="0" smtClean="0"/>
              <a:t/>
            </a:r>
            <a:br>
              <a:rPr lang="en-US" dirty="0" smtClean="0"/>
            </a:br>
            <a:endParaRPr lang="en-US" dirty="0"/>
          </a:p>
        </p:txBody>
      </p:sp>
      <p:sp>
        <p:nvSpPr>
          <p:cNvPr id="6" name="Subtitle 5"/>
          <p:cNvSpPr>
            <a:spLocks noGrp="1"/>
          </p:cNvSpPr>
          <p:nvPr>
            <p:ph type="subTitle" idx="1"/>
          </p:nvPr>
        </p:nvSpPr>
        <p:spPr>
          <a:xfrm>
            <a:off x="1371600" y="5029200"/>
            <a:ext cx="6400800" cy="1752600"/>
          </a:xfrm>
        </p:spPr>
        <p:txBody>
          <a:bodyPr/>
          <a:lstStyle/>
          <a:p>
            <a:r>
              <a:rPr lang="en-US" dirty="0" smtClean="0"/>
              <a:t>Michelle M. Munk</a:t>
            </a:r>
          </a:p>
          <a:p>
            <a:r>
              <a:rPr lang="en-US" dirty="0" smtClean="0"/>
              <a:t>NASA-Langley Research Center</a:t>
            </a:r>
            <a:endParaRPr lang="en-US" dirty="0"/>
          </a:p>
        </p:txBody>
      </p:sp>
      <p:pic>
        <p:nvPicPr>
          <p:cNvPr id="4" name="Picture 14" descr="MEDLI Logo Final_resize.jpg"/>
          <p:cNvPicPr>
            <a:picLocks noChangeAspect="1"/>
          </p:cNvPicPr>
          <p:nvPr/>
        </p:nvPicPr>
        <p:blipFill>
          <a:blip r:embed="rId2">
            <a:clrChange>
              <a:clrFrom>
                <a:srgbClr val="FFFFFF"/>
              </a:clrFrom>
              <a:clrTo>
                <a:srgbClr val="FFFFFF">
                  <a:alpha val="0"/>
                </a:srgbClr>
              </a:clrTo>
            </a:clrChange>
          </a:blip>
          <a:srcRect/>
          <a:stretch>
            <a:fillRect/>
          </a:stretch>
        </p:blipFill>
        <p:spPr bwMode="auto">
          <a:xfrm>
            <a:off x="228600" y="3178541"/>
            <a:ext cx="2439481" cy="1706716"/>
          </a:xfrm>
          <a:prstGeom prst="rect">
            <a:avLst/>
          </a:prstGeom>
          <a:noFill/>
          <a:ln w="9525">
            <a:noFill/>
            <a:miter lim="800000"/>
            <a:headEnd/>
            <a:tailEnd/>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Title 1"/>
          <p:cNvSpPr>
            <a:spLocks noGrp="1"/>
          </p:cNvSpPr>
          <p:nvPr>
            <p:ph type="title"/>
          </p:nvPr>
        </p:nvSpPr>
        <p:spPr>
          <a:xfrm>
            <a:off x="915988" y="76200"/>
            <a:ext cx="7313612" cy="622300"/>
          </a:xfrm>
        </p:spPr>
        <p:txBody>
          <a:bodyPr/>
          <a:lstStyle/>
          <a:p>
            <a:pPr eaLnBrk="1" hangingPunct="1"/>
            <a:r>
              <a:rPr lang="en-US" sz="3200" dirty="0" smtClean="0"/>
              <a:t>CFD Uncertainty and Calibration</a:t>
            </a:r>
          </a:p>
        </p:txBody>
      </p:sp>
      <p:sp>
        <p:nvSpPr>
          <p:cNvPr id="4" name="Slide Number Placeholder 3"/>
          <p:cNvSpPr>
            <a:spLocks noGrp="1"/>
          </p:cNvSpPr>
          <p:nvPr>
            <p:ph type="sldNum" sz="quarter" idx="11"/>
          </p:nvPr>
        </p:nvSpPr>
        <p:spPr/>
        <p:txBody>
          <a:bodyPr/>
          <a:lstStyle/>
          <a:p>
            <a:pPr>
              <a:defRPr/>
            </a:pPr>
            <a:fld id="{66698512-DEF7-0D4D-B2A4-D8C7B0F41B4F}" type="slidenum">
              <a:rPr lang="en-US" sz="1100">
                <a:latin typeface="+mn-lt"/>
              </a:rPr>
              <a:pPr>
                <a:defRPr/>
              </a:pPr>
              <a:t>10</a:t>
            </a:fld>
            <a:endParaRPr lang="en-US" sz="1100">
              <a:latin typeface="+mn-lt"/>
            </a:endParaRPr>
          </a:p>
        </p:txBody>
      </p:sp>
      <p:sp>
        <p:nvSpPr>
          <p:cNvPr id="70661" name="Rectangle 3"/>
          <p:cNvSpPr txBox="1">
            <a:spLocks noChangeArrowheads="1"/>
          </p:cNvSpPr>
          <p:nvPr/>
        </p:nvSpPr>
        <p:spPr bwMode="auto">
          <a:xfrm>
            <a:off x="227013" y="908050"/>
            <a:ext cx="8713787" cy="3130550"/>
          </a:xfrm>
          <a:prstGeom prst="rect">
            <a:avLst/>
          </a:prstGeom>
          <a:solidFill>
            <a:schemeClr val="bg1"/>
          </a:solidFill>
          <a:ln w="9525">
            <a:noFill/>
            <a:miter lim="800000"/>
            <a:headEnd/>
            <a:tailEnd/>
          </a:ln>
        </p:spPr>
        <p:txBody>
          <a:bodyPr>
            <a:prstTxWarp prst="textNoShape">
              <a:avLst/>
            </a:prstTxWarp>
          </a:bodyPr>
          <a:lstStyle/>
          <a:p>
            <a:pPr marL="177800" indent="-177800" eaLnBrk="1" hangingPunct="1">
              <a:buSzPct val="120000"/>
            </a:pPr>
            <a:r>
              <a:rPr lang="en-US" sz="2000" dirty="0">
                <a:solidFill>
                  <a:srgbClr val="4F1705"/>
                </a:solidFill>
                <a:latin typeface="Arial" charset="0"/>
              </a:rPr>
              <a:t>CFD V&amp;V Test Facilities:</a:t>
            </a:r>
          </a:p>
          <a:p>
            <a:pPr marL="177800" indent="-177800" eaLnBrk="1" hangingPunct="1">
              <a:buSzPct val="120000"/>
              <a:buFont typeface="Arial" charset="0"/>
              <a:buChar char="•"/>
            </a:pPr>
            <a:r>
              <a:rPr lang="en-US" sz="2000" dirty="0" err="1">
                <a:solidFill>
                  <a:srgbClr val="4F1705"/>
                </a:solidFill>
                <a:latin typeface="Arial" charset="0"/>
              </a:rPr>
              <a:t>LaRC</a:t>
            </a:r>
            <a:r>
              <a:rPr lang="en-US" sz="2000" dirty="0">
                <a:solidFill>
                  <a:srgbClr val="4F1705"/>
                </a:solidFill>
                <a:latin typeface="Arial" charset="0"/>
              </a:rPr>
              <a:t> UPWT </a:t>
            </a:r>
          </a:p>
          <a:p>
            <a:pPr marL="635000" lvl="1" indent="-177800" eaLnBrk="1" hangingPunct="1">
              <a:buSzPct val="120000"/>
              <a:buFont typeface="Arial" charset="0"/>
              <a:buChar char="•"/>
            </a:pPr>
            <a:r>
              <a:rPr lang="en-US" sz="2000" dirty="0">
                <a:solidFill>
                  <a:srgbClr val="4F1705"/>
                </a:solidFill>
                <a:latin typeface="Arial" charset="0"/>
              </a:rPr>
              <a:t>Mach 2.5, 3.5, 4.5 Pressure model</a:t>
            </a:r>
          </a:p>
          <a:p>
            <a:pPr marL="635000" lvl="1" indent="-177800" eaLnBrk="1" hangingPunct="1">
              <a:buSzPct val="120000"/>
              <a:buFont typeface="Arial" charset="0"/>
              <a:buChar char="•"/>
            </a:pPr>
            <a:r>
              <a:rPr lang="en-US" sz="2000" dirty="0">
                <a:solidFill>
                  <a:srgbClr val="4F1705"/>
                </a:solidFill>
                <a:latin typeface="Arial" charset="0"/>
              </a:rPr>
              <a:t>Flow Angularity survey</a:t>
            </a:r>
          </a:p>
          <a:p>
            <a:pPr marL="177800" indent="-177800" eaLnBrk="1" hangingPunct="1">
              <a:buSzPct val="120000"/>
              <a:buFont typeface="Arial" charset="0"/>
              <a:buChar char="•"/>
            </a:pPr>
            <a:r>
              <a:rPr lang="en-US" sz="2000" dirty="0" err="1">
                <a:solidFill>
                  <a:srgbClr val="4F1705"/>
                </a:solidFill>
                <a:latin typeface="Arial" charset="0"/>
              </a:rPr>
              <a:t>LaRC</a:t>
            </a:r>
            <a:r>
              <a:rPr lang="en-US" sz="2000" dirty="0">
                <a:solidFill>
                  <a:srgbClr val="4F1705"/>
                </a:solidFill>
                <a:latin typeface="Arial" charset="0"/>
              </a:rPr>
              <a:t> 31” Mach 10 </a:t>
            </a:r>
          </a:p>
          <a:p>
            <a:pPr marL="635000" lvl="1" indent="-177800" eaLnBrk="1" hangingPunct="1">
              <a:buSzPct val="120000"/>
              <a:buFont typeface="Arial" charset="0"/>
              <a:buChar char="•"/>
            </a:pPr>
            <a:r>
              <a:rPr lang="en-US" sz="2000" dirty="0">
                <a:solidFill>
                  <a:srgbClr val="4F1705"/>
                </a:solidFill>
                <a:latin typeface="Arial" charset="0"/>
              </a:rPr>
              <a:t>Pressure model</a:t>
            </a:r>
          </a:p>
          <a:p>
            <a:pPr marL="177800" indent="-177800" eaLnBrk="1" hangingPunct="1">
              <a:buSzPct val="120000"/>
            </a:pPr>
            <a:endParaRPr lang="en-US" sz="1600" dirty="0">
              <a:solidFill>
                <a:srgbClr val="4F1705"/>
              </a:solidFill>
              <a:latin typeface="Arial" charset="0"/>
            </a:endParaRPr>
          </a:p>
        </p:txBody>
      </p:sp>
      <p:pic>
        <p:nvPicPr>
          <p:cNvPr id="70663" name="Picture 10" descr="DSC03840.jpg"/>
          <p:cNvPicPr>
            <a:picLocks noChangeAspect="1"/>
          </p:cNvPicPr>
          <p:nvPr/>
        </p:nvPicPr>
        <p:blipFill>
          <a:blip r:embed="rId2"/>
          <a:srcRect/>
          <a:stretch>
            <a:fillRect/>
          </a:stretch>
        </p:blipFill>
        <p:spPr bwMode="auto">
          <a:xfrm>
            <a:off x="228600" y="3709988"/>
            <a:ext cx="1987550" cy="2995612"/>
          </a:xfrm>
          <a:prstGeom prst="rect">
            <a:avLst/>
          </a:prstGeom>
          <a:noFill/>
          <a:ln w="9525">
            <a:noFill/>
            <a:miter lim="800000"/>
            <a:headEnd/>
            <a:tailEnd/>
          </a:ln>
        </p:spPr>
      </p:pic>
      <p:pic>
        <p:nvPicPr>
          <p:cNvPr id="70664" name="Picture 13" descr="DSC03924.jpg"/>
          <p:cNvPicPr>
            <a:picLocks noChangeAspect="1"/>
          </p:cNvPicPr>
          <p:nvPr/>
        </p:nvPicPr>
        <p:blipFill>
          <a:blip r:embed="rId3"/>
          <a:srcRect/>
          <a:stretch>
            <a:fillRect/>
          </a:stretch>
        </p:blipFill>
        <p:spPr bwMode="auto">
          <a:xfrm>
            <a:off x="2185987" y="4900613"/>
            <a:ext cx="1800225" cy="1797050"/>
          </a:xfrm>
          <a:prstGeom prst="rect">
            <a:avLst/>
          </a:prstGeom>
          <a:noFill/>
          <a:ln w="9525">
            <a:noFill/>
            <a:miter lim="800000"/>
            <a:headEnd/>
            <a:tailEnd/>
          </a:ln>
        </p:spPr>
      </p:pic>
      <p:pic>
        <p:nvPicPr>
          <p:cNvPr id="70665" name="Picture 14" descr="UPWT_M4_5_flowsurvery_cropped.jpg"/>
          <p:cNvPicPr>
            <a:picLocks noChangeAspect="1"/>
          </p:cNvPicPr>
          <p:nvPr/>
        </p:nvPicPr>
        <p:blipFill>
          <a:blip r:embed="rId4"/>
          <a:srcRect/>
          <a:stretch>
            <a:fillRect/>
          </a:stretch>
        </p:blipFill>
        <p:spPr bwMode="auto">
          <a:xfrm>
            <a:off x="2179638" y="2861187"/>
            <a:ext cx="2732088" cy="2026726"/>
          </a:xfrm>
          <a:prstGeom prst="rect">
            <a:avLst/>
          </a:prstGeom>
          <a:noFill/>
          <a:ln w="9525">
            <a:noFill/>
            <a:miter lim="800000"/>
            <a:headEnd/>
            <a:tailEnd/>
          </a:ln>
        </p:spPr>
      </p:pic>
      <p:pic>
        <p:nvPicPr>
          <p:cNvPr id="70666" name="Picture 15" descr="image.jpg"/>
          <p:cNvPicPr>
            <a:picLocks noChangeAspect="1"/>
          </p:cNvPicPr>
          <p:nvPr/>
        </p:nvPicPr>
        <p:blipFill>
          <a:blip r:embed="rId5"/>
          <a:srcRect/>
          <a:stretch>
            <a:fillRect/>
          </a:stretch>
        </p:blipFill>
        <p:spPr bwMode="auto">
          <a:xfrm>
            <a:off x="5029200" y="3886200"/>
            <a:ext cx="3893757" cy="2596896"/>
          </a:xfrm>
          <a:prstGeom prst="rect">
            <a:avLst/>
          </a:prstGeom>
          <a:noFill/>
          <a:ln w="9525">
            <a:noFill/>
            <a:miter lim="800000"/>
            <a:headEnd/>
            <a:tailEnd/>
          </a:ln>
        </p:spPr>
      </p:pic>
      <p:pic>
        <p:nvPicPr>
          <p:cNvPr id="70662" name="Picture 9" descr="DSC03512.jpg"/>
          <p:cNvPicPr>
            <a:picLocks noChangeAspect="1"/>
          </p:cNvPicPr>
          <p:nvPr/>
        </p:nvPicPr>
        <p:blipFill>
          <a:blip r:embed="rId6"/>
          <a:srcRect/>
          <a:stretch>
            <a:fillRect/>
          </a:stretch>
        </p:blipFill>
        <p:spPr bwMode="auto">
          <a:xfrm>
            <a:off x="5029199" y="1305264"/>
            <a:ext cx="3893757" cy="2585698"/>
          </a:xfrm>
          <a:prstGeom prst="rect">
            <a:avLst/>
          </a:prstGeom>
          <a:noFill/>
          <a:ln w="9525">
            <a:noFill/>
            <a:miter lim="800000"/>
            <a:headEnd/>
            <a:tailEnd/>
          </a:ln>
        </p:spPr>
      </p:pic>
      <p:sp>
        <p:nvSpPr>
          <p:cNvPr id="10" name="TextBox 11"/>
          <p:cNvSpPr txBox="1">
            <a:spLocks noChangeArrowheads="1"/>
          </p:cNvSpPr>
          <p:nvPr/>
        </p:nvSpPr>
        <p:spPr bwMode="auto">
          <a:xfrm>
            <a:off x="1347963" y="6231533"/>
            <a:ext cx="1736373" cy="461665"/>
          </a:xfrm>
          <a:prstGeom prst="rect">
            <a:avLst/>
          </a:prstGeom>
          <a:solidFill>
            <a:schemeClr val="bg1">
              <a:alpha val="55000"/>
            </a:schemeClr>
          </a:solidFill>
          <a:ln w="9525">
            <a:noFill/>
            <a:miter lim="800000"/>
            <a:headEnd/>
            <a:tailEnd/>
          </a:ln>
        </p:spPr>
        <p:txBody>
          <a:bodyPr wrap="none" anchor="ctr" anchorCtr="0">
            <a:prstTxWarp prst="textNoShape">
              <a:avLst/>
            </a:prstTxWarp>
            <a:spAutoFit/>
          </a:bodyPr>
          <a:lstStyle/>
          <a:p>
            <a:pPr algn="ctr"/>
            <a:r>
              <a:rPr lang="en-US" sz="1200" dirty="0" smtClean="0">
                <a:latin typeface="Helvetica" charset="0"/>
              </a:rPr>
              <a:t>UPWT Flow Angularity</a:t>
            </a:r>
          </a:p>
          <a:p>
            <a:pPr algn="ctr"/>
            <a:r>
              <a:rPr lang="en-US" sz="1200" dirty="0" smtClean="0">
                <a:latin typeface="Helvetica" charset="0"/>
              </a:rPr>
              <a:t>November, 2011</a:t>
            </a:r>
            <a:endParaRPr lang="en-US" sz="1200" dirty="0">
              <a:latin typeface="Helvetica" charset="0"/>
            </a:endParaRPr>
          </a:p>
        </p:txBody>
      </p:sp>
      <p:sp>
        <p:nvSpPr>
          <p:cNvPr id="11" name="TextBox 11"/>
          <p:cNvSpPr txBox="1">
            <a:spLocks noChangeArrowheads="1"/>
          </p:cNvSpPr>
          <p:nvPr/>
        </p:nvSpPr>
        <p:spPr bwMode="auto">
          <a:xfrm>
            <a:off x="6096000" y="3629352"/>
            <a:ext cx="2017549" cy="523220"/>
          </a:xfrm>
          <a:prstGeom prst="rect">
            <a:avLst/>
          </a:prstGeom>
          <a:solidFill>
            <a:schemeClr val="bg1">
              <a:alpha val="55000"/>
            </a:schemeClr>
          </a:solidFill>
          <a:ln w="9525">
            <a:noFill/>
            <a:miter lim="800000"/>
            <a:headEnd/>
            <a:tailEnd/>
          </a:ln>
        </p:spPr>
        <p:txBody>
          <a:bodyPr wrap="none" anchor="ctr" anchorCtr="0">
            <a:prstTxWarp prst="textNoShape">
              <a:avLst/>
            </a:prstTxWarp>
            <a:spAutoFit/>
          </a:bodyPr>
          <a:lstStyle/>
          <a:p>
            <a:pPr algn="ctr"/>
            <a:r>
              <a:rPr lang="en-US" sz="1400" dirty="0" smtClean="0">
                <a:latin typeface="Helvetica" charset="0"/>
              </a:rPr>
              <a:t>Mach 10 Pressure Test</a:t>
            </a:r>
          </a:p>
          <a:p>
            <a:pPr algn="ctr"/>
            <a:r>
              <a:rPr lang="en-US" sz="1400" dirty="0" smtClean="0">
                <a:latin typeface="Helvetica" charset="0"/>
              </a:rPr>
              <a:t>November, 2011</a:t>
            </a:r>
            <a:endParaRPr lang="en-US" sz="1400" dirty="0">
              <a:latin typeface="Helvetica" charset="0"/>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Title 1"/>
          <p:cNvSpPr>
            <a:spLocks noGrp="1"/>
          </p:cNvSpPr>
          <p:nvPr>
            <p:ph type="title"/>
          </p:nvPr>
        </p:nvSpPr>
        <p:spPr>
          <a:xfrm>
            <a:off x="914400" y="88900"/>
            <a:ext cx="7389812" cy="622300"/>
          </a:xfrm>
        </p:spPr>
        <p:txBody>
          <a:bodyPr/>
          <a:lstStyle/>
          <a:p>
            <a:pPr eaLnBrk="1" hangingPunct="1"/>
            <a:r>
              <a:rPr lang="en-US" dirty="0" smtClean="0"/>
              <a:t>Aberdeen Proving Grounds</a:t>
            </a:r>
            <a:br>
              <a:rPr lang="en-US" dirty="0" smtClean="0"/>
            </a:br>
            <a:r>
              <a:rPr lang="en-US" dirty="0" smtClean="0"/>
              <a:t>Ballistic Range Test</a:t>
            </a:r>
          </a:p>
        </p:txBody>
      </p:sp>
      <p:sp>
        <p:nvSpPr>
          <p:cNvPr id="4" name="Slide Number Placeholder 3"/>
          <p:cNvSpPr>
            <a:spLocks noGrp="1"/>
          </p:cNvSpPr>
          <p:nvPr>
            <p:ph type="sldNum" sz="quarter" idx="11"/>
          </p:nvPr>
        </p:nvSpPr>
        <p:spPr>
          <a:xfrm>
            <a:off x="8458200" y="6469063"/>
            <a:ext cx="641350" cy="388937"/>
          </a:xfrm>
        </p:spPr>
        <p:txBody>
          <a:bodyPr/>
          <a:lstStyle/>
          <a:p>
            <a:pPr>
              <a:defRPr/>
            </a:pPr>
            <a:fld id="{1F1A1D39-D57D-5E49-9191-BE3505C03084}" type="slidenum">
              <a:rPr lang="en-US" sz="1200"/>
              <a:pPr>
                <a:defRPr/>
              </a:pPr>
              <a:t>11</a:t>
            </a:fld>
            <a:endParaRPr lang="en-US" sz="1200"/>
          </a:p>
        </p:txBody>
      </p:sp>
      <p:sp>
        <p:nvSpPr>
          <p:cNvPr id="8" name="Rectangle 3"/>
          <p:cNvSpPr txBox="1">
            <a:spLocks noChangeArrowheads="1"/>
          </p:cNvSpPr>
          <p:nvPr/>
        </p:nvSpPr>
        <p:spPr bwMode="auto">
          <a:xfrm>
            <a:off x="3454400" y="898525"/>
            <a:ext cx="5689600" cy="3825875"/>
          </a:xfrm>
          <a:prstGeom prst="rect">
            <a:avLst/>
          </a:prstGeom>
          <a:solidFill>
            <a:schemeClr val="bg1"/>
          </a:solidFill>
          <a:ln w="9525">
            <a:noFill/>
            <a:miter lim="800000"/>
            <a:headEnd/>
            <a:tailEnd/>
          </a:ln>
          <a:effectLst/>
        </p:spPr>
        <p:txBody>
          <a:bodyPr>
            <a:prstTxWarp prst="textNoShape">
              <a:avLst/>
            </a:prstTxWarp>
          </a:bodyPr>
          <a:lstStyle/>
          <a:p>
            <a:pPr marL="177800" indent="-177800" eaLnBrk="1" hangingPunct="1">
              <a:buSzPct val="120000"/>
            </a:pPr>
            <a:r>
              <a:rPr lang="en-US" sz="1600" dirty="0" smtClean="0">
                <a:solidFill>
                  <a:srgbClr val="003366"/>
                </a:solidFill>
                <a:latin typeface="Arial" charset="0"/>
              </a:rPr>
              <a:t>A </a:t>
            </a:r>
            <a:r>
              <a:rPr lang="en-US" sz="1600" dirty="0">
                <a:solidFill>
                  <a:srgbClr val="003366"/>
                </a:solidFill>
                <a:latin typeface="Arial" charset="0"/>
              </a:rPr>
              <a:t>series of ballistic range tests</a:t>
            </a:r>
            <a:r>
              <a:rPr lang="en-US" sz="1600" dirty="0" smtClean="0">
                <a:solidFill>
                  <a:srgbClr val="003366"/>
                </a:solidFill>
                <a:latin typeface="Arial" charset="0"/>
              </a:rPr>
              <a:t> were conducted </a:t>
            </a:r>
            <a:r>
              <a:rPr lang="en-US" sz="1600" dirty="0">
                <a:solidFill>
                  <a:srgbClr val="003366"/>
                </a:solidFill>
                <a:latin typeface="Arial" charset="0"/>
              </a:rPr>
              <a:t>to demonstrate and refine the reconstruction </a:t>
            </a:r>
            <a:r>
              <a:rPr lang="en-US" sz="1600" dirty="0" smtClean="0">
                <a:solidFill>
                  <a:srgbClr val="003366"/>
                </a:solidFill>
                <a:latin typeface="Arial" charset="0"/>
              </a:rPr>
              <a:t>approaches. </a:t>
            </a:r>
            <a:endParaRPr lang="en-US" sz="1600" dirty="0">
              <a:solidFill>
                <a:srgbClr val="003366"/>
              </a:solidFill>
              <a:latin typeface="Arial" charset="0"/>
            </a:endParaRPr>
          </a:p>
          <a:p>
            <a:pPr marL="177800" indent="-177800" eaLnBrk="1" hangingPunct="1">
              <a:buSzPct val="120000"/>
            </a:pPr>
            <a:r>
              <a:rPr lang="en-US" sz="1600" dirty="0">
                <a:solidFill>
                  <a:srgbClr val="003366"/>
                </a:solidFill>
                <a:latin typeface="Arial" charset="0"/>
              </a:rPr>
              <a:t>Each </a:t>
            </a:r>
            <a:r>
              <a:rPr lang="en-US" sz="1600" dirty="0" smtClean="0">
                <a:solidFill>
                  <a:srgbClr val="003366"/>
                </a:solidFill>
                <a:latin typeface="Arial" charset="0"/>
              </a:rPr>
              <a:t>model </a:t>
            </a:r>
            <a:r>
              <a:rPr lang="en-US" sz="1600" dirty="0" err="1" smtClean="0">
                <a:solidFill>
                  <a:srgbClr val="003366"/>
                </a:solidFill>
                <a:latin typeface="Arial" charset="0"/>
              </a:rPr>
              <a:t>telemetered</a:t>
            </a:r>
            <a:r>
              <a:rPr lang="en-US" sz="1600" dirty="0" smtClean="0">
                <a:solidFill>
                  <a:srgbClr val="003366"/>
                </a:solidFill>
                <a:latin typeface="Arial" charset="0"/>
              </a:rPr>
              <a:t> </a:t>
            </a:r>
            <a:r>
              <a:rPr lang="en-US" sz="1600" dirty="0">
                <a:solidFill>
                  <a:srgbClr val="003366"/>
                </a:solidFill>
                <a:latin typeface="Arial" charset="0"/>
              </a:rPr>
              <a:t>onboard pressure, accelerometer, rate and magnetometer data, and</a:t>
            </a:r>
            <a:r>
              <a:rPr lang="en-US" sz="1600" dirty="0" smtClean="0">
                <a:solidFill>
                  <a:srgbClr val="003366"/>
                </a:solidFill>
                <a:latin typeface="Arial" charset="0"/>
              </a:rPr>
              <a:t> tracked </a:t>
            </a:r>
            <a:r>
              <a:rPr lang="en-US" sz="1600" dirty="0">
                <a:solidFill>
                  <a:srgbClr val="003366"/>
                </a:solidFill>
                <a:latin typeface="Arial" charset="0"/>
              </a:rPr>
              <a:t>by radar.</a:t>
            </a:r>
          </a:p>
          <a:p>
            <a:pPr marL="177800" indent="-177800" eaLnBrk="1" hangingPunct="1">
              <a:buSzPct val="120000"/>
            </a:pPr>
            <a:endParaRPr lang="en-US" sz="1600" dirty="0">
              <a:solidFill>
                <a:srgbClr val="003366"/>
              </a:solidFill>
              <a:latin typeface="Arial" charset="0"/>
            </a:endParaRPr>
          </a:p>
          <a:p>
            <a:pPr marL="177800" indent="-177800" eaLnBrk="1" hangingPunct="1">
              <a:buSzPct val="120000"/>
              <a:buFont typeface="Arial" charset="0"/>
              <a:buChar char="•"/>
            </a:pPr>
            <a:r>
              <a:rPr lang="en-US" sz="1600" dirty="0">
                <a:solidFill>
                  <a:srgbClr val="003366"/>
                </a:solidFill>
                <a:latin typeface="Arial" charset="0"/>
              </a:rPr>
              <a:t>Testing in </a:t>
            </a:r>
            <a:r>
              <a:rPr lang="en-US" sz="1600" dirty="0" smtClean="0">
                <a:solidFill>
                  <a:srgbClr val="003366"/>
                </a:solidFill>
                <a:latin typeface="Arial" charset="0"/>
              </a:rPr>
              <a:t>air makes </a:t>
            </a:r>
            <a:r>
              <a:rPr lang="en-US" sz="1600" dirty="0">
                <a:solidFill>
                  <a:srgbClr val="003366"/>
                </a:solidFill>
                <a:latin typeface="Arial" charset="0"/>
              </a:rPr>
              <a:t>wind tunnel data directly relevant (no CO</a:t>
            </a:r>
            <a:r>
              <a:rPr lang="en-US" sz="1600" baseline="-25000" dirty="0">
                <a:solidFill>
                  <a:srgbClr val="003366"/>
                </a:solidFill>
                <a:latin typeface="Arial" charset="0"/>
              </a:rPr>
              <a:t>2</a:t>
            </a:r>
            <a:r>
              <a:rPr lang="en-US" sz="1600" dirty="0">
                <a:solidFill>
                  <a:srgbClr val="003366"/>
                </a:solidFill>
                <a:latin typeface="Arial" charset="0"/>
              </a:rPr>
              <a:t> </a:t>
            </a:r>
            <a:r>
              <a:rPr lang="en-US" sz="1600" dirty="0" err="1">
                <a:solidFill>
                  <a:srgbClr val="003366"/>
                </a:solidFill>
                <a:latin typeface="Arial" charset="0"/>
              </a:rPr>
              <a:t>vs</a:t>
            </a:r>
            <a:r>
              <a:rPr lang="en-US" sz="1600" dirty="0">
                <a:solidFill>
                  <a:srgbClr val="003366"/>
                </a:solidFill>
                <a:latin typeface="Arial" charset="0"/>
              </a:rPr>
              <a:t> Air uncertainty)</a:t>
            </a:r>
          </a:p>
          <a:p>
            <a:pPr marL="177800" indent="-177800" eaLnBrk="1" hangingPunct="1">
              <a:buSzPct val="120000"/>
              <a:buFont typeface="Arial" charset="0"/>
              <a:buChar char="•"/>
            </a:pPr>
            <a:r>
              <a:rPr lang="en-US" sz="1600" dirty="0">
                <a:solidFill>
                  <a:srgbClr val="003366"/>
                </a:solidFill>
                <a:latin typeface="Arial" charset="0"/>
              </a:rPr>
              <a:t>RADAR tracking provides inertial trajectory path “truth” to within meters. </a:t>
            </a:r>
          </a:p>
          <a:p>
            <a:pPr marL="177800" indent="-177800" eaLnBrk="1" hangingPunct="1">
              <a:buSzPct val="120000"/>
              <a:buFont typeface="Arial" charset="0"/>
              <a:buChar char="•"/>
            </a:pPr>
            <a:r>
              <a:rPr lang="en-US" sz="1600" dirty="0">
                <a:solidFill>
                  <a:srgbClr val="003366"/>
                </a:solidFill>
                <a:latin typeface="Arial" charset="0"/>
              </a:rPr>
              <a:t>MET data provides Mach measurements with accuracy of RADAR velocity measurements.</a:t>
            </a:r>
          </a:p>
          <a:p>
            <a:pPr marL="177800" indent="-177800" eaLnBrk="1" hangingPunct="1">
              <a:buSzPct val="120000"/>
            </a:pPr>
            <a:endParaRPr lang="en-US" sz="1600" dirty="0">
              <a:solidFill>
                <a:srgbClr val="003366"/>
              </a:solidFill>
              <a:latin typeface="Arial" charset="0"/>
            </a:endParaRPr>
          </a:p>
        </p:txBody>
      </p:sp>
      <p:pic>
        <p:nvPicPr>
          <p:cNvPr id="71686" name="Picture 6"/>
          <p:cNvPicPr>
            <a:picLocks noChangeAspect="1"/>
          </p:cNvPicPr>
          <p:nvPr/>
        </p:nvPicPr>
        <p:blipFill>
          <a:blip r:embed="rId2"/>
          <a:srcRect/>
          <a:stretch>
            <a:fillRect/>
          </a:stretch>
        </p:blipFill>
        <p:spPr bwMode="auto">
          <a:xfrm>
            <a:off x="0" y="1006475"/>
            <a:ext cx="3414713" cy="2289175"/>
          </a:xfrm>
          <a:prstGeom prst="rect">
            <a:avLst/>
          </a:prstGeom>
          <a:noFill/>
          <a:ln w="9525">
            <a:noFill/>
            <a:miter lim="800000"/>
            <a:headEnd/>
            <a:tailEnd/>
          </a:ln>
        </p:spPr>
      </p:pic>
      <p:pic>
        <p:nvPicPr>
          <p:cNvPr id="71687" name="Picture 3" descr="pressures-2sec"/>
          <p:cNvPicPr>
            <a:picLocks noChangeAspect="1" noChangeArrowheads="1"/>
          </p:cNvPicPr>
          <p:nvPr/>
        </p:nvPicPr>
        <p:blipFill>
          <a:blip r:embed="rId3"/>
          <a:srcRect/>
          <a:stretch>
            <a:fillRect/>
          </a:stretch>
        </p:blipFill>
        <p:spPr bwMode="auto">
          <a:xfrm>
            <a:off x="0" y="3571875"/>
            <a:ext cx="3435350" cy="3065463"/>
          </a:xfrm>
          <a:prstGeom prst="rect">
            <a:avLst/>
          </a:prstGeom>
          <a:noFill/>
          <a:ln w="9525">
            <a:noFill/>
            <a:miter lim="800000"/>
            <a:headEnd/>
            <a:tailEnd/>
          </a:ln>
        </p:spPr>
      </p:pic>
      <p:pic>
        <p:nvPicPr>
          <p:cNvPr id="71688" name="Picture 4" descr="100_0302"/>
          <p:cNvPicPr>
            <a:picLocks noChangeAspect="1" noChangeArrowheads="1"/>
          </p:cNvPicPr>
          <p:nvPr/>
        </p:nvPicPr>
        <p:blipFill>
          <a:blip r:embed="rId4"/>
          <a:srcRect/>
          <a:stretch>
            <a:fillRect/>
          </a:stretch>
        </p:blipFill>
        <p:spPr bwMode="auto">
          <a:xfrm>
            <a:off x="3446463" y="4686300"/>
            <a:ext cx="5702300" cy="2019300"/>
          </a:xfrm>
          <a:prstGeom prst="rect">
            <a:avLst/>
          </a:prstGeom>
          <a:noFill/>
          <a:ln w="9525">
            <a:noFill/>
            <a:miter lim="800000"/>
            <a:headEnd/>
            <a:tailEnd/>
          </a:ln>
        </p:spPr>
      </p:pic>
      <p:sp>
        <p:nvSpPr>
          <p:cNvPr id="12" name="Rectangle 2"/>
          <p:cNvSpPr txBox="1">
            <a:spLocks noChangeArrowheads="1"/>
          </p:cNvSpPr>
          <p:nvPr/>
        </p:nvSpPr>
        <p:spPr bwMode="auto">
          <a:xfrm>
            <a:off x="3822700" y="3640138"/>
            <a:ext cx="5321300" cy="1190625"/>
          </a:xfrm>
          <a:prstGeom prst="rect">
            <a:avLst/>
          </a:prstGeom>
          <a:noFill/>
          <a:ln w="9525">
            <a:noFill/>
            <a:miter lim="800000"/>
            <a:headEnd/>
            <a:tailEnd/>
          </a:ln>
          <a:effectLst/>
        </p:spPr>
        <p:txBody>
          <a:bodyPr anchor="ctr">
            <a:prstTxWarp prst="textNoShape">
              <a:avLst/>
            </a:prstTxWarp>
          </a:bodyPr>
          <a:lstStyle/>
          <a:p>
            <a:pPr algn="ctr" eaLnBrk="1" hangingPunct="1">
              <a:defRPr/>
            </a:pPr>
            <a:r>
              <a:rPr lang="en-US" sz="1600" kern="0" dirty="0">
                <a:latin typeface="+mj-lt"/>
                <a:ea typeface="+mj-ea"/>
                <a:cs typeface="+mj-cs"/>
              </a:rPr>
              <a:t>Aberdeen Proving Grounds 7” Gun</a:t>
            </a:r>
          </a:p>
          <a:p>
            <a:pPr algn="ctr" eaLnBrk="1" hangingPunct="1">
              <a:defRPr/>
            </a:pPr>
            <a:r>
              <a:rPr lang="en-US" sz="1600" kern="0" dirty="0">
                <a:latin typeface="+mj-lt"/>
                <a:ea typeface="+mj-ea"/>
                <a:cs typeface="+mj-cs"/>
              </a:rPr>
              <a:t>Initial Mach: ~3.6</a:t>
            </a:r>
          </a:p>
          <a:p>
            <a:pPr algn="ctr" eaLnBrk="1" hangingPunct="1">
              <a:defRPr/>
            </a:pPr>
            <a:r>
              <a:rPr lang="en-US" sz="1600" kern="0" dirty="0">
                <a:latin typeface="+mj-lt"/>
                <a:ea typeface="+mj-ea"/>
                <a:cs typeface="+mj-cs"/>
              </a:rPr>
              <a:t>~</a:t>
            </a:r>
            <a:r>
              <a:rPr lang="en-US" sz="1600" kern="0" dirty="0" smtClean="0">
                <a:latin typeface="+mj-lt"/>
                <a:ea typeface="+mj-ea"/>
                <a:cs typeface="+mj-cs"/>
              </a:rPr>
              <a:t>10 kHz </a:t>
            </a:r>
            <a:r>
              <a:rPr lang="en-US" sz="1600" kern="0" dirty="0">
                <a:latin typeface="+mj-lt"/>
                <a:ea typeface="+mj-ea"/>
                <a:cs typeface="+mj-cs"/>
              </a:rPr>
              <a:t>data rate</a:t>
            </a:r>
          </a:p>
          <a:p>
            <a:pPr algn="ctr" eaLnBrk="1" hangingPunct="1">
              <a:defRPr/>
            </a:pPr>
            <a:r>
              <a:rPr lang="en-US" sz="1600" kern="0" dirty="0">
                <a:latin typeface="+mj-lt"/>
                <a:ea typeface="+mj-ea"/>
                <a:cs typeface="+mj-cs"/>
              </a:rPr>
              <a:t>~</a:t>
            </a:r>
            <a:r>
              <a:rPr lang="en-US" sz="1600" kern="0" dirty="0" smtClean="0">
                <a:latin typeface="+mj-lt"/>
                <a:ea typeface="+mj-ea"/>
                <a:cs typeface="+mj-cs"/>
              </a:rPr>
              <a:t>10 s </a:t>
            </a:r>
            <a:r>
              <a:rPr lang="en-US" sz="1600" kern="0" dirty="0">
                <a:latin typeface="+mj-lt"/>
                <a:ea typeface="+mj-ea"/>
                <a:cs typeface="+mj-cs"/>
              </a:rPr>
              <a:t>flight data</a:t>
            </a:r>
          </a:p>
          <a:p>
            <a:pPr algn="ctr" eaLnBrk="1" hangingPunct="1">
              <a:defRPr/>
            </a:pPr>
            <a:endParaRPr lang="en-US" sz="1600" kern="0" dirty="0">
              <a:latin typeface="+mj-lt"/>
              <a:ea typeface="+mj-ea"/>
              <a:cs typeface="+mj-cs"/>
            </a:endParaRPr>
          </a:p>
        </p:txBody>
      </p:sp>
      <p:sp>
        <p:nvSpPr>
          <p:cNvPr id="13" name="Rectangle 2"/>
          <p:cNvSpPr txBox="1">
            <a:spLocks noChangeArrowheads="1"/>
          </p:cNvSpPr>
          <p:nvPr/>
        </p:nvSpPr>
        <p:spPr bwMode="auto">
          <a:xfrm>
            <a:off x="746125" y="3044825"/>
            <a:ext cx="2338388" cy="1190625"/>
          </a:xfrm>
          <a:prstGeom prst="rect">
            <a:avLst/>
          </a:prstGeom>
          <a:noFill/>
          <a:ln w="9525">
            <a:noFill/>
            <a:miter lim="800000"/>
            <a:headEnd/>
            <a:tailEnd/>
          </a:ln>
          <a:effectLst/>
        </p:spPr>
        <p:txBody>
          <a:bodyPr anchor="ctr">
            <a:prstTxWarp prst="textNoShape">
              <a:avLst/>
            </a:prstTxWarp>
          </a:bodyPr>
          <a:lstStyle/>
          <a:p>
            <a:pPr algn="ctr" eaLnBrk="1" hangingPunct="1">
              <a:defRPr/>
            </a:pPr>
            <a:r>
              <a:rPr lang="en-US" sz="1600" kern="0" dirty="0">
                <a:latin typeface="+mj-lt"/>
                <a:ea typeface="+mj-ea"/>
                <a:cs typeface="+mj-cs"/>
              </a:rPr>
              <a:t>Example CEV pressure data (Aug 2009)</a:t>
            </a:r>
          </a:p>
        </p:txBody>
      </p:sp>
      <p:sp>
        <p:nvSpPr>
          <p:cNvPr id="14" name="Rectangle 2"/>
          <p:cNvSpPr txBox="1">
            <a:spLocks noChangeArrowheads="1"/>
          </p:cNvSpPr>
          <p:nvPr/>
        </p:nvSpPr>
        <p:spPr bwMode="auto">
          <a:xfrm>
            <a:off x="-31750" y="936625"/>
            <a:ext cx="2338388" cy="693738"/>
          </a:xfrm>
          <a:prstGeom prst="rect">
            <a:avLst/>
          </a:prstGeom>
          <a:noFill/>
          <a:ln w="9525">
            <a:noFill/>
            <a:miter lim="800000"/>
            <a:headEnd/>
            <a:tailEnd/>
          </a:ln>
          <a:effectLst/>
        </p:spPr>
        <p:txBody>
          <a:bodyPr anchor="ctr">
            <a:prstTxWarp prst="textNoShape">
              <a:avLst/>
            </a:prstTxWarp>
          </a:bodyPr>
          <a:lstStyle/>
          <a:p>
            <a:pPr eaLnBrk="1" hangingPunct="1">
              <a:defRPr/>
            </a:pPr>
            <a:r>
              <a:rPr lang="en-US" sz="1400" kern="0" dirty="0">
                <a:solidFill>
                  <a:schemeClr val="bg1">
                    <a:lumMod val="95000"/>
                  </a:schemeClr>
                </a:solidFill>
                <a:latin typeface="+mj-lt"/>
                <a:ea typeface="+mj-ea"/>
                <a:cs typeface="+mj-cs"/>
              </a:rPr>
              <a:t>6.75” diameter</a:t>
            </a:r>
          </a:p>
          <a:p>
            <a:pPr eaLnBrk="1" hangingPunct="1">
              <a:defRPr/>
            </a:pPr>
            <a:r>
              <a:rPr lang="en-US" sz="1400" kern="0" dirty="0">
                <a:solidFill>
                  <a:schemeClr val="bg1">
                    <a:lumMod val="95000"/>
                  </a:schemeClr>
                </a:solidFill>
                <a:latin typeface="+mj-lt"/>
                <a:ea typeface="+mj-ea"/>
                <a:cs typeface="+mj-cs"/>
              </a:rPr>
              <a:t>16.2 lb</a:t>
            </a:r>
          </a:p>
        </p:txBody>
      </p:sp>
      <p:sp>
        <p:nvSpPr>
          <p:cNvPr id="15" name="Rectangle 2"/>
          <p:cNvSpPr txBox="1">
            <a:spLocks noChangeArrowheads="1"/>
          </p:cNvSpPr>
          <p:nvPr/>
        </p:nvSpPr>
        <p:spPr bwMode="auto">
          <a:xfrm>
            <a:off x="-55563" y="2774950"/>
            <a:ext cx="3557588" cy="693738"/>
          </a:xfrm>
          <a:prstGeom prst="rect">
            <a:avLst/>
          </a:prstGeom>
          <a:noFill/>
          <a:ln w="9525">
            <a:noFill/>
            <a:miter lim="800000"/>
            <a:headEnd/>
            <a:tailEnd/>
          </a:ln>
          <a:effectLst/>
        </p:spPr>
        <p:txBody>
          <a:bodyPr anchor="ctr">
            <a:prstTxWarp prst="textNoShape">
              <a:avLst/>
            </a:prstTxWarp>
          </a:bodyPr>
          <a:lstStyle/>
          <a:p>
            <a:pPr eaLnBrk="1" hangingPunct="1">
              <a:defRPr/>
            </a:pPr>
            <a:r>
              <a:rPr lang="en-US" sz="1400" kern="0" dirty="0" err="1">
                <a:solidFill>
                  <a:schemeClr val="bg1">
                    <a:lumMod val="95000"/>
                  </a:schemeClr>
                </a:solidFill>
                <a:latin typeface="+mj-lt"/>
                <a:ea typeface="+mj-ea"/>
                <a:cs typeface="+mj-cs"/>
              </a:rPr>
              <a:t>Kulite</a:t>
            </a:r>
            <a:r>
              <a:rPr lang="en-US" sz="1400" kern="0" dirty="0">
                <a:solidFill>
                  <a:schemeClr val="bg1">
                    <a:lumMod val="95000"/>
                  </a:schemeClr>
                </a:solidFill>
                <a:latin typeface="+mj-lt"/>
                <a:ea typeface="+mj-ea"/>
                <a:cs typeface="+mj-cs"/>
              </a:rPr>
              <a:t> transducers read MEADS pressures</a:t>
            </a:r>
          </a:p>
        </p:txBody>
      </p:sp>
      <p:sp>
        <p:nvSpPr>
          <p:cNvPr id="16" name="Rectangle 2"/>
          <p:cNvSpPr txBox="1">
            <a:spLocks noChangeArrowheads="1"/>
          </p:cNvSpPr>
          <p:nvPr/>
        </p:nvSpPr>
        <p:spPr bwMode="auto">
          <a:xfrm>
            <a:off x="2144713" y="952500"/>
            <a:ext cx="1309687" cy="693738"/>
          </a:xfrm>
          <a:prstGeom prst="rect">
            <a:avLst/>
          </a:prstGeom>
          <a:noFill/>
          <a:ln w="9525">
            <a:noFill/>
            <a:miter lim="800000"/>
            <a:headEnd/>
            <a:tailEnd/>
          </a:ln>
          <a:effectLst/>
        </p:spPr>
        <p:txBody>
          <a:bodyPr anchor="ctr">
            <a:prstTxWarp prst="textNoShape">
              <a:avLst/>
            </a:prstTxWarp>
          </a:bodyPr>
          <a:lstStyle/>
          <a:p>
            <a:pPr eaLnBrk="1" hangingPunct="1">
              <a:defRPr/>
            </a:pPr>
            <a:r>
              <a:rPr lang="en-US" sz="1400" kern="0" dirty="0">
                <a:solidFill>
                  <a:schemeClr val="bg1">
                    <a:lumMod val="95000"/>
                  </a:schemeClr>
                </a:solidFill>
                <a:latin typeface="+mj-lt"/>
                <a:ea typeface="+mj-ea"/>
                <a:cs typeface="+mj-cs"/>
              </a:rPr>
              <a:t>IMU telemetry package</a:t>
            </a:r>
          </a:p>
        </p:txBody>
      </p:sp>
      <p:cxnSp>
        <p:nvCxnSpPr>
          <p:cNvPr id="71694" name="Straight Arrow Connector 17"/>
          <p:cNvCxnSpPr>
            <a:cxnSpLocks noChangeShapeType="1"/>
          </p:cNvCxnSpPr>
          <p:nvPr/>
        </p:nvCxnSpPr>
        <p:spPr bwMode="auto">
          <a:xfrm rot="10800000" flipV="1">
            <a:off x="1758950" y="1349375"/>
            <a:ext cx="654050" cy="582613"/>
          </a:xfrm>
          <a:prstGeom prst="straightConnector1">
            <a:avLst/>
          </a:prstGeom>
          <a:noFill/>
          <a:ln w="9525">
            <a:solidFill>
              <a:schemeClr val="bg1"/>
            </a:solidFill>
            <a:round/>
            <a:headEnd/>
            <a:tailEnd type="arrow" w="med" len="med"/>
          </a:ln>
        </p:spPr>
      </p:cxn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7586" name="Picture 9" descr="Reconstruct-flowchart-MEDLI-MEADS-4-060711-visible.png"/>
          <p:cNvPicPr>
            <a:picLocks noChangeAspect="1"/>
          </p:cNvPicPr>
          <p:nvPr/>
        </p:nvPicPr>
        <p:blipFill>
          <a:blip r:embed="rId2"/>
          <a:srcRect/>
          <a:stretch>
            <a:fillRect/>
          </a:stretch>
        </p:blipFill>
        <p:spPr bwMode="auto">
          <a:xfrm>
            <a:off x="209550" y="1003300"/>
            <a:ext cx="6115050" cy="5783226"/>
          </a:xfrm>
          <a:prstGeom prst="rect">
            <a:avLst/>
          </a:prstGeom>
          <a:noFill/>
          <a:ln w="9525">
            <a:noFill/>
            <a:miter lim="800000"/>
            <a:headEnd/>
            <a:tailEnd/>
          </a:ln>
        </p:spPr>
      </p:pic>
      <p:sp>
        <p:nvSpPr>
          <p:cNvPr id="67587" name="Title 1"/>
          <p:cNvSpPr>
            <a:spLocks noGrp="1"/>
          </p:cNvSpPr>
          <p:nvPr>
            <p:ph type="title"/>
          </p:nvPr>
        </p:nvSpPr>
        <p:spPr>
          <a:xfrm>
            <a:off x="1066800" y="-76200"/>
            <a:ext cx="6719888" cy="914400"/>
          </a:xfrm>
        </p:spPr>
        <p:txBody>
          <a:bodyPr/>
          <a:lstStyle/>
          <a:p>
            <a:pPr eaLnBrk="1" hangingPunct="1"/>
            <a:r>
              <a:rPr lang="en-US" sz="3200" dirty="0" smtClean="0"/>
              <a:t>Reconstruction Tool Testing</a:t>
            </a:r>
          </a:p>
        </p:txBody>
      </p:sp>
      <p:sp>
        <p:nvSpPr>
          <p:cNvPr id="4" name="Slide Number Placeholder 3"/>
          <p:cNvSpPr>
            <a:spLocks noGrp="1"/>
          </p:cNvSpPr>
          <p:nvPr>
            <p:ph type="sldNum" sz="quarter" idx="11"/>
          </p:nvPr>
        </p:nvSpPr>
        <p:spPr/>
        <p:txBody>
          <a:bodyPr/>
          <a:lstStyle/>
          <a:p>
            <a:pPr>
              <a:defRPr/>
            </a:pPr>
            <a:fld id="{8B22C104-EF62-314A-85C4-6AC6999E1879}" type="slidenum">
              <a:rPr lang="en-US" sz="1100">
                <a:latin typeface="+mn-lt"/>
              </a:rPr>
              <a:pPr>
                <a:defRPr/>
              </a:pPr>
              <a:t>12</a:t>
            </a:fld>
            <a:endParaRPr lang="en-US" sz="1100" dirty="0">
              <a:latin typeface="+mn-lt"/>
            </a:endParaRPr>
          </a:p>
        </p:txBody>
      </p:sp>
      <p:sp>
        <p:nvSpPr>
          <p:cNvPr id="67590" name="TextBox 6"/>
          <p:cNvSpPr txBox="1">
            <a:spLocks noChangeArrowheads="1"/>
          </p:cNvSpPr>
          <p:nvPr/>
        </p:nvSpPr>
        <p:spPr bwMode="auto">
          <a:xfrm>
            <a:off x="6018212" y="1371600"/>
            <a:ext cx="2857500" cy="1200150"/>
          </a:xfrm>
          <a:prstGeom prst="rect">
            <a:avLst/>
          </a:prstGeom>
          <a:noFill/>
          <a:ln w="9525">
            <a:noFill/>
            <a:miter lim="800000"/>
            <a:headEnd/>
            <a:tailEnd/>
          </a:ln>
        </p:spPr>
        <p:txBody>
          <a:bodyPr>
            <a:prstTxWarp prst="textNoShape">
              <a:avLst/>
            </a:prstTxWarp>
            <a:spAutoFit/>
          </a:bodyPr>
          <a:lstStyle/>
          <a:p>
            <a:r>
              <a:rPr lang="en-US" sz="1800" dirty="0">
                <a:latin typeface="Arial" charset="0"/>
              </a:rPr>
              <a:t>Comparing 3 independent reconstructions with uncertainties identifies suspect data </a:t>
            </a:r>
          </a:p>
        </p:txBody>
      </p:sp>
      <p:sp>
        <p:nvSpPr>
          <p:cNvPr id="9" name="Rectangle 8"/>
          <p:cNvSpPr/>
          <p:nvPr/>
        </p:nvSpPr>
        <p:spPr>
          <a:xfrm>
            <a:off x="6018212" y="2743200"/>
            <a:ext cx="3049588" cy="1200150"/>
          </a:xfrm>
          <a:prstGeom prst="rect">
            <a:avLst/>
          </a:prstGeom>
        </p:spPr>
        <p:txBody>
          <a:bodyPr>
            <a:prstTxWarp prst="textNoShape">
              <a:avLst/>
            </a:prstTxWarp>
            <a:spAutoFit/>
          </a:bodyPr>
          <a:lstStyle/>
          <a:p>
            <a:r>
              <a:rPr lang="en-US" sz="1800" dirty="0">
                <a:solidFill>
                  <a:srgbClr val="4F1705"/>
                </a:solidFill>
                <a:latin typeface="Arial" charset="0"/>
              </a:rPr>
              <a:t>In addition to MEADS,</a:t>
            </a:r>
          </a:p>
          <a:p>
            <a:r>
              <a:rPr lang="en-US" sz="1800" dirty="0">
                <a:solidFill>
                  <a:srgbClr val="4F1705"/>
                </a:solidFill>
                <a:latin typeface="Arial" charset="0"/>
              </a:rPr>
              <a:t>uncertainty analysis of all data sources is being done</a:t>
            </a:r>
            <a:r>
              <a:rPr lang="en-US" sz="1800" dirty="0" smtClean="0">
                <a:solidFill>
                  <a:srgbClr val="4F1705"/>
                </a:solidFill>
                <a:latin typeface="Arial" charset="0"/>
              </a:rPr>
              <a:t> concurrently</a:t>
            </a:r>
            <a:endParaRPr lang="en-US" sz="1800" dirty="0">
              <a:latin typeface="Arial" charset="0"/>
            </a:endParaRPr>
          </a:p>
        </p:txBody>
      </p:sp>
      <p:cxnSp>
        <p:nvCxnSpPr>
          <p:cNvPr id="3" name="Straight Arrow Connector 2"/>
          <p:cNvCxnSpPr/>
          <p:nvPr/>
        </p:nvCxnSpPr>
        <p:spPr bwMode="auto">
          <a:xfrm flipV="1">
            <a:off x="1066800" y="5867400"/>
            <a:ext cx="609600" cy="228600"/>
          </a:xfrm>
          <a:prstGeom prst="straightConnector1">
            <a:avLst/>
          </a:prstGeom>
          <a:solidFill>
            <a:schemeClr val="accent1"/>
          </a:solidFill>
          <a:ln w="9525" cap="flat" cmpd="sng" algn="ctr">
            <a:solidFill>
              <a:schemeClr val="tx2">
                <a:lumMod val="60000"/>
                <a:lumOff val="40000"/>
              </a:schemeClr>
            </a:solidFill>
            <a:prstDash val="solid"/>
            <a:round/>
            <a:headEnd type="none" w="med" len="med"/>
            <a:tailEnd type="arrow"/>
          </a:ln>
          <a:effectLst/>
        </p:spPr>
      </p:cxnSp>
      <p:sp>
        <p:nvSpPr>
          <p:cNvPr id="5" name="TextBox 4"/>
          <p:cNvSpPr txBox="1"/>
          <p:nvPr/>
        </p:nvSpPr>
        <p:spPr>
          <a:xfrm>
            <a:off x="0" y="6096000"/>
            <a:ext cx="2196385" cy="738664"/>
          </a:xfrm>
          <a:prstGeom prst="rect">
            <a:avLst/>
          </a:prstGeom>
          <a:noFill/>
          <a:ln>
            <a:noFill/>
          </a:ln>
        </p:spPr>
        <p:txBody>
          <a:bodyPr wrap="none" rtlCol="0">
            <a:spAutoFit/>
          </a:bodyPr>
          <a:lstStyle/>
          <a:p>
            <a:r>
              <a:rPr lang="en-US" sz="1400" b="1" dirty="0" smtClean="0">
                <a:solidFill>
                  <a:schemeClr val="tx2">
                    <a:lumMod val="60000"/>
                    <a:lumOff val="40000"/>
                  </a:schemeClr>
                </a:solidFill>
                <a:latin typeface="+mn-lt"/>
              </a:rPr>
              <a:t>We are HERE,</a:t>
            </a:r>
          </a:p>
          <a:p>
            <a:r>
              <a:rPr lang="en-US" sz="1400" b="1" dirty="0" smtClean="0">
                <a:solidFill>
                  <a:schemeClr val="tx2">
                    <a:lumMod val="60000"/>
                    <a:lumOff val="40000"/>
                  </a:schemeClr>
                </a:solidFill>
                <a:latin typeface="+mn-lt"/>
              </a:rPr>
              <a:t>working with simulated</a:t>
            </a:r>
          </a:p>
          <a:p>
            <a:r>
              <a:rPr lang="en-US" sz="1400" b="1" dirty="0" smtClean="0">
                <a:solidFill>
                  <a:schemeClr val="tx2">
                    <a:lumMod val="60000"/>
                    <a:lumOff val="40000"/>
                  </a:schemeClr>
                </a:solidFill>
                <a:latin typeface="+mn-lt"/>
              </a:rPr>
              <a:t>data from MSL team</a:t>
            </a:r>
            <a:endParaRPr lang="en-US" sz="1400" b="1" dirty="0">
              <a:solidFill>
                <a:schemeClr val="tx2">
                  <a:lumMod val="60000"/>
                  <a:lumOff val="40000"/>
                </a:schemeClr>
              </a:solidFill>
              <a:latin typeface="+mn-lt"/>
            </a:endParaRPr>
          </a:p>
        </p:txBody>
      </p:sp>
      <p:sp>
        <p:nvSpPr>
          <p:cNvPr id="10" name="TextBox 6"/>
          <p:cNvSpPr txBox="1">
            <a:spLocks noChangeArrowheads="1"/>
          </p:cNvSpPr>
          <p:nvPr/>
        </p:nvSpPr>
        <p:spPr bwMode="auto">
          <a:xfrm>
            <a:off x="6018212" y="4114800"/>
            <a:ext cx="2857500" cy="1477328"/>
          </a:xfrm>
          <a:prstGeom prst="rect">
            <a:avLst/>
          </a:prstGeom>
          <a:noFill/>
          <a:ln w="9525">
            <a:noFill/>
            <a:miter lim="800000"/>
            <a:headEnd/>
            <a:tailEnd/>
          </a:ln>
        </p:spPr>
        <p:txBody>
          <a:bodyPr>
            <a:prstTxWarp prst="textNoShape">
              <a:avLst/>
            </a:prstTxWarp>
            <a:spAutoFit/>
          </a:bodyPr>
          <a:lstStyle/>
          <a:p>
            <a:r>
              <a:rPr lang="en-US" sz="1800" dirty="0" smtClean="0">
                <a:latin typeface="Arial" charset="0"/>
              </a:rPr>
              <a:t>Using MSL design trajectories with simulated telemetry, run all 3 methods and compare results</a:t>
            </a:r>
            <a:endParaRPr lang="en-US" sz="1800" dirty="0">
              <a:latin typeface="Arial" charset="0"/>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a:xfrm>
            <a:off x="914400" y="0"/>
            <a:ext cx="7772400" cy="762000"/>
          </a:xfrm>
        </p:spPr>
        <p:txBody>
          <a:bodyPr/>
          <a:lstStyle/>
          <a:p>
            <a:pPr eaLnBrk="1" hangingPunct="1"/>
            <a:r>
              <a:rPr lang="en-US" dirty="0" smtClean="0"/>
              <a:t>Reconstruction Tool Test:</a:t>
            </a:r>
            <a:br>
              <a:rPr lang="en-US" dirty="0" smtClean="0"/>
            </a:br>
            <a:r>
              <a:rPr lang="en-US" dirty="0" smtClean="0"/>
              <a:t>Dynamic Pressure (3</a:t>
            </a:r>
            <a:r>
              <a:rPr lang="en-US" dirty="0" smtClean="0">
                <a:latin typeface="Symbol" charset="2"/>
                <a:cs typeface="Symbol" charset="2"/>
              </a:rPr>
              <a:t>s</a:t>
            </a:r>
            <a:r>
              <a:rPr lang="en-US" dirty="0" smtClean="0"/>
              <a:t> low C</a:t>
            </a:r>
            <a:r>
              <a:rPr lang="en-US" baseline="-25000" dirty="0" smtClean="0"/>
              <a:t>A</a:t>
            </a:r>
            <a:r>
              <a:rPr lang="en-US" dirty="0" smtClean="0"/>
              <a:t> case)</a:t>
            </a:r>
          </a:p>
        </p:txBody>
      </p:sp>
      <p:pic>
        <p:nvPicPr>
          <p:cNvPr id="18435" name="Picture 6" descr="error_legend,png"/>
          <p:cNvPicPr>
            <a:picLocks noChangeAspect="1" noChangeArrowheads="1"/>
          </p:cNvPicPr>
          <p:nvPr/>
        </p:nvPicPr>
        <p:blipFill>
          <a:blip r:embed="rId2"/>
          <a:srcRect r="1692"/>
          <a:stretch>
            <a:fillRect/>
          </a:stretch>
        </p:blipFill>
        <p:spPr bwMode="auto">
          <a:xfrm>
            <a:off x="7277100" y="4768851"/>
            <a:ext cx="1752600" cy="1368425"/>
          </a:xfrm>
          <a:prstGeom prst="rect">
            <a:avLst/>
          </a:prstGeom>
          <a:noFill/>
          <a:ln w="9525">
            <a:noFill/>
            <a:miter lim="800000"/>
            <a:headEnd/>
            <a:tailEnd/>
          </a:ln>
        </p:spPr>
      </p:pic>
      <p:pic>
        <p:nvPicPr>
          <p:cNvPr id="18436" name="Picture 5" descr="dynp.png"/>
          <p:cNvPicPr>
            <a:picLocks noChangeAspect="1"/>
          </p:cNvPicPr>
          <p:nvPr/>
        </p:nvPicPr>
        <p:blipFill rotWithShape="1">
          <a:blip r:embed="rId3"/>
          <a:srcRect l="5454" r="-5454"/>
          <a:stretch/>
        </p:blipFill>
        <p:spPr bwMode="auto">
          <a:xfrm>
            <a:off x="76200" y="1010071"/>
            <a:ext cx="5029200" cy="3771480"/>
          </a:xfrm>
          <a:prstGeom prst="rect">
            <a:avLst/>
          </a:prstGeom>
          <a:noFill/>
          <a:ln w="9525">
            <a:noFill/>
            <a:miter lim="800000"/>
            <a:headEnd/>
            <a:tailEnd/>
          </a:ln>
        </p:spPr>
      </p:pic>
      <p:pic>
        <p:nvPicPr>
          <p:cNvPr id="18437" name="Picture 6" descr="dynp_err.png"/>
          <p:cNvPicPr>
            <a:picLocks noChangeAspect="1"/>
          </p:cNvPicPr>
          <p:nvPr/>
        </p:nvPicPr>
        <p:blipFill rotWithShape="1">
          <a:blip r:embed="rId4"/>
          <a:srcRect l="-7" r="7693"/>
          <a:stretch/>
        </p:blipFill>
        <p:spPr bwMode="auto">
          <a:xfrm>
            <a:off x="4419600" y="1005561"/>
            <a:ext cx="4648200" cy="3775990"/>
          </a:xfrm>
          <a:prstGeom prst="rect">
            <a:avLst/>
          </a:prstGeom>
          <a:noFill/>
          <a:ln w="9525">
            <a:noFill/>
            <a:miter lim="800000"/>
            <a:headEnd/>
            <a:tailEnd/>
          </a:ln>
        </p:spPr>
      </p:pic>
      <p:sp>
        <p:nvSpPr>
          <p:cNvPr id="6" name="Content Placeholder 2"/>
          <p:cNvSpPr>
            <a:spLocks noGrp="1"/>
          </p:cNvSpPr>
          <p:nvPr>
            <p:ph idx="1"/>
          </p:nvPr>
        </p:nvSpPr>
        <p:spPr>
          <a:xfrm>
            <a:off x="228600" y="4800600"/>
            <a:ext cx="5943599" cy="1905000"/>
          </a:xfrm>
        </p:spPr>
        <p:txBody>
          <a:bodyPr/>
          <a:lstStyle/>
          <a:p>
            <a:r>
              <a:rPr lang="en-US" dirty="0" smtClean="0"/>
              <a:t>Inertial reconstruction slightly high</a:t>
            </a:r>
          </a:p>
          <a:p>
            <a:r>
              <a:rPr lang="en-US" dirty="0" smtClean="0"/>
              <a:t>ADB reconstruction slightly low</a:t>
            </a:r>
          </a:p>
          <a:p>
            <a:r>
              <a:rPr lang="en-US" dirty="0" smtClean="0"/>
              <a:t>MEADS pressure readings tell us that everything is fine; it</a:t>
            </a:r>
            <a:r>
              <a:rPr lang="fr-FR" dirty="0" smtClean="0"/>
              <a:t>’</a:t>
            </a:r>
            <a:r>
              <a:rPr lang="en-US" dirty="0" smtClean="0"/>
              <a:t>s an aero database problem</a:t>
            </a:r>
          </a:p>
          <a:p>
            <a:r>
              <a:rPr lang="en-US" b="1" i="1" dirty="0" smtClean="0"/>
              <a:t>MEADS data improves </a:t>
            </a:r>
            <a:r>
              <a:rPr lang="en-US" b="1" i="1" dirty="0" err="1" smtClean="0"/>
              <a:t>observability</a:t>
            </a:r>
            <a:r>
              <a:rPr lang="en-US" b="1" i="1" dirty="0" smtClean="0"/>
              <a:t> of the issues</a:t>
            </a:r>
            <a:endParaRPr lang="en-US" b="1" i="1" dirty="0"/>
          </a:p>
        </p:txBody>
      </p:sp>
      <p:sp>
        <p:nvSpPr>
          <p:cNvPr id="7" name="Slide Number Placeholder 6"/>
          <p:cNvSpPr>
            <a:spLocks noGrp="1"/>
          </p:cNvSpPr>
          <p:nvPr>
            <p:ph type="sldNum" sz="quarter" idx="11"/>
          </p:nvPr>
        </p:nvSpPr>
        <p:spPr/>
        <p:txBody>
          <a:bodyPr/>
          <a:lstStyle/>
          <a:p>
            <a:pPr>
              <a:defRPr/>
            </a:pPr>
            <a:fld id="{0AC5897D-11A9-4A6B-8986-D6A0F4CC56F4}" type="slidenum">
              <a:rPr lang="en-US" smtClean="0"/>
              <a:pPr>
                <a:defRPr/>
              </a:pPr>
              <a:t>13</a:t>
            </a:fld>
            <a:endParaRPr lang="en-US"/>
          </a:p>
        </p:txBody>
      </p:sp>
    </p:spTree>
    <p:extLst>
      <p:ext uri="{BB962C8B-B14F-4D97-AF65-F5344CB8AC3E}">
        <p14:creationId xmlns:p14="http://schemas.microsoft.com/office/powerpoint/2010/main" val="275961255"/>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p:cNvSpPr>
            <a:spLocks noGrp="1" noChangeArrowheads="1"/>
          </p:cNvSpPr>
          <p:nvPr>
            <p:ph type="title"/>
          </p:nvPr>
        </p:nvSpPr>
        <p:spPr>
          <a:xfrm>
            <a:off x="839788" y="139700"/>
            <a:ext cx="7770812" cy="622300"/>
          </a:xfrm>
        </p:spPr>
        <p:txBody>
          <a:bodyPr/>
          <a:lstStyle/>
          <a:p>
            <a:pPr eaLnBrk="1" hangingPunct="1"/>
            <a:r>
              <a:rPr lang="en-US" sz="3200" dirty="0" smtClean="0"/>
              <a:t>Additional Reconstruction Work</a:t>
            </a:r>
          </a:p>
        </p:txBody>
      </p:sp>
      <p:sp>
        <p:nvSpPr>
          <p:cNvPr id="5" name="Slide Number Placeholder 4"/>
          <p:cNvSpPr>
            <a:spLocks noGrp="1"/>
          </p:cNvSpPr>
          <p:nvPr>
            <p:ph type="sldNum" sz="quarter" idx="11"/>
          </p:nvPr>
        </p:nvSpPr>
        <p:spPr/>
        <p:txBody>
          <a:bodyPr/>
          <a:lstStyle/>
          <a:p>
            <a:pPr>
              <a:defRPr/>
            </a:pPr>
            <a:fld id="{4E4E604C-31B9-E94A-8BC7-59137FDD7872}" type="slidenum">
              <a:rPr lang="en-US"/>
              <a:pPr>
                <a:defRPr/>
              </a:pPr>
              <a:t>14</a:t>
            </a:fld>
            <a:endParaRPr lang="en-US"/>
          </a:p>
        </p:txBody>
      </p:sp>
      <p:sp>
        <p:nvSpPr>
          <p:cNvPr id="52229" name="Rectangle 3"/>
          <p:cNvSpPr>
            <a:spLocks noGrp="1" noChangeArrowheads="1"/>
          </p:cNvSpPr>
          <p:nvPr>
            <p:ph type="body" idx="4294967295"/>
          </p:nvPr>
        </p:nvSpPr>
        <p:spPr>
          <a:xfrm>
            <a:off x="228600" y="914400"/>
            <a:ext cx="8864600" cy="5295900"/>
          </a:xfrm>
        </p:spPr>
        <p:txBody>
          <a:bodyPr/>
          <a:lstStyle/>
          <a:p>
            <a:pPr eaLnBrk="1" hangingPunct="1">
              <a:spcBef>
                <a:spcPts val="500"/>
              </a:spcBef>
              <a:buFont typeface="Arial" charset="0"/>
              <a:buChar char="•"/>
            </a:pPr>
            <a:r>
              <a:rPr lang="en-US" sz="2000" b="1" dirty="0" smtClean="0"/>
              <a:t>POST-based reconstruction (</a:t>
            </a:r>
            <a:r>
              <a:rPr lang="en-US" sz="2000" b="1" dirty="0" err="1" smtClean="0"/>
              <a:t>Striepe</a:t>
            </a:r>
            <a:r>
              <a:rPr lang="en-US" sz="2000" b="1" dirty="0" smtClean="0"/>
              <a:t> and MSL trajectory team)</a:t>
            </a:r>
          </a:p>
          <a:p>
            <a:pPr lvl="1" eaLnBrk="1" hangingPunct="1">
              <a:spcBef>
                <a:spcPts val="500"/>
              </a:spcBef>
              <a:buFont typeface="Arial" charset="0"/>
              <a:buChar char="•"/>
            </a:pPr>
            <a:r>
              <a:rPr lang="en-US" sz="1800" dirty="0" smtClean="0"/>
              <a:t>Extended </a:t>
            </a:r>
            <a:r>
              <a:rPr lang="en-US" sz="1800" dirty="0" err="1" smtClean="0"/>
              <a:t>Kalman</a:t>
            </a:r>
            <a:r>
              <a:rPr lang="en-US" sz="1800" dirty="0" smtClean="0"/>
              <a:t> filter in POST2 architecture</a:t>
            </a:r>
          </a:p>
          <a:p>
            <a:pPr lvl="1" eaLnBrk="1" hangingPunct="1">
              <a:spcBef>
                <a:spcPts val="500"/>
              </a:spcBef>
              <a:buFont typeface="Arial" charset="0"/>
              <a:buChar char="•"/>
            </a:pPr>
            <a:r>
              <a:rPr lang="en-US" sz="1800" dirty="0" smtClean="0"/>
              <a:t>Utilizes MSL flight simulation (best state estimates available for EKF)</a:t>
            </a:r>
          </a:p>
          <a:p>
            <a:pPr lvl="1" eaLnBrk="1" hangingPunct="1">
              <a:spcBef>
                <a:spcPts val="500"/>
              </a:spcBef>
              <a:buFontTx/>
              <a:buNone/>
            </a:pPr>
            <a:r>
              <a:rPr lang="en-US" sz="1800" dirty="0" smtClean="0"/>
              <a:t>This effort will become an updated version of the MSL trajectory team’s reconstruction work done for past Mars Missions. </a:t>
            </a:r>
          </a:p>
          <a:p>
            <a:pPr eaLnBrk="1" hangingPunct="1">
              <a:spcBef>
                <a:spcPts val="500"/>
              </a:spcBef>
              <a:buFont typeface="Arial" charset="0"/>
              <a:buChar char="•"/>
            </a:pPr>
            <a:r>
              <a:rPr lang="en-US" sz="2000" b="1" dirty="0" smtClean="0"/>
              <a:t>Reconstruction NRA awarded to NIA university team (Robert Blanchard, PI)</a:t>
            </a:r>
          </a:p>
          <a:p>
            <a:pPr lvl="1" eaLnBrk="1" hangingPunct="1">
              <a:spcBef>
                <a:spcPts val="500"/>
              </a:spcBef>
              <a:buFont typeface="Arial" charset="0"/>
              <a:buChar char="•"/>
            </a:pPr>
            <a:r>
              <a:rPr lang="en-US" sz="1800" dirty="0" smtClean="0"/>
              <a:t>Adds statistical uncertainty analysis to existing reconstruction methods</a:t>
            </a:r>
          </a:p>
          <a:p>
            <a:pPr lvl="1" eaLnBrk="1" hangingPunct="1">
              <a:spcBef>
                <a:spcPts val="500"/>
              </a:spcBef>
              <a:buFontTx/>
              <a:buNone/>
            </a:pPr>
            <a:r>
              <a:rPr lang="en-US" sz="1800" dirty="0" smtClean="0"/>
              <a:t>This effort will add continuity to the independent reconstructions funded by recent Mars missions. New capabilities (and new data) should improve (and better quantify) accuracy. </a:t>
            </a:r>
          </a:p>
          <a:p>
            <a:pPr eaLnBrk="1" hangingPunct="1">
              <a:spcBef>
                <a:spcPts val="500"/>
              </a:spcBef>
              <a:buFont typeface="Arial" charset="0"/>
              <a:buChar char="•"/>
            </a:pPr>
            <a:r>
              <a:rPr lang="en-US" sz="2000" b="1" dirty="0" smtClean="0"/>
              <a:t>MISP Reconstruction relies somewhat upon reconstruction of MEADS data</a:t>
            </a:r>
          </a:p>
          <a:p>
            <a:pPr eaLnBrk="1" hangingPunct="1">
              <a:spcBef>
                <a:spcPct val="0"/>
              </a:spcBef>
              <a:buFont typeface="Times" charset="0"/>
              <a:buNone/>
            </a:pPr>
            <a:endParaRPr lang="en-US" sz="2000" b="1" dirty="0" smtClean="0"/>
          </a:p>
          <a:p>
            <a:pPr eaLnBrk="1" hangingPunct="1">
              <a:spcBef>
                <a:spcPct val="0"/>
              </a:spcBef>
              <a:buFont typeface="Times" charset="0"/>
              <a:buNone/>
            </a:pPr>
            <a:endParaRPr lang="en-US" sz="2000" dirty="0" smtClean="0"/>
          </a:p>
        </p:txBody>
      </p:sp>
      <p:sp>
        <p:nvSpPr>
          <p:cNvPr id="6" name="Rectangle 3"/>
          <p:cNvSpPr txBox="1">
            <a:spLocks noChangeArrowheads="1"/>
          </p:cNvSpPr>
          <p:nvPr/>
        </p:nvSpPr>
        <p:spPr bwMode="auto">
          <a:xfrm>
            <a:off x="127000" y="5257800"/>
            <a:ext cx="8864600" cy="1447800"/>
          </a:xfrm>
          <a:prstGeom prst="rect">
            <a:avLst/>
          </a:prstGeom>
          <a:solidFill>
            <a:srgbClr val="FFFF99"/>
          </a:solidFill>
          <a:ln w="12700" cmpd="sng">
            <a:solidFill>
              <a:schemeClr val="tx2">
                <a:lumMod val="40000"/>
                <a:lumOff val="60000"/>
              </a:schemeClr>
            </a:solidFill>
            <a:miter lim="800000"/>
            <a:headEnd/>
            <a:tailEnd/>
          </a:ln>
        </p:spPr>
        <p:txBody>
          <a:bodyPr vert="horz" wrap="square" lIns="101882" tIns="50941" rIns="101882" bIns="50941" numCol="1" anchor="t" anchorCtr="0" compatLnSpc="1">
            <a:prstTxWarp prst="textNoShape">
              <a:avLst/>
            </a:prstTxWarp>
          </a:bodyPr>
          <a:lstStyle>
            <a:lvl1pPr marL="342900" indent="-342900" algn="l" rtl="0" eaLnBrk="0" fontAlgn="base" hangingPunct="0">
              <a:spcBef>
                <a:spcPct val="20000"/>
              </a:spcBef>
              <a:spcAft>
                <a:spcPct val="0"/>
              </a:spcAft>
              <a:buChar char="•"/>
              <a:defRPr>
                <a:solidFill>
                  <a:schemeClr val="tx1"/>
                </a:solidFill>
                <a:latin typeface="+mn-lt"/>
                <a:ea typeface="+mn-ea"/>
                <a:cs typeface="+mn-cs"/>
              </a:defRPr>
            </a:lvl1pPr>
            <a:lvl2pPr marL="742950" indent="-285750" algn="l" rtl="0" eaLnBrk="0" fontAlgn="base" hangingPunct="0">
              <a:spcBef>
                <a:spcPct val="20000"/>
              </a:spcBef>
              <a:spcAft>
                <a:spcPct val="0"/>
              </a:spcAft>
              <a:buChar char="–"/>
              <a:defRPr sz="1600">
                <a:solidFill>
                  <a:schemeClr val="tx1"/>
                </a:solidFill>
                <a:latin typeface="+mn-lt"/>
                <a:ea typeface="+mn-ea"/>
              </a:defRPr>
            </a:lvl2pPr>
            <a:lvl3pPr marL="1143000" indent="-228600" algn="l" rtl="0" eaLnBrk="0" fontAlgn="base" hangingPunct="0">
              <a:spcBef>
                <a:spcPct val="20000"/>
              </a:spcBef>
              <a:spcAft>
                <a:spcPct val="0"/>
              </a:spcAft>
              <a:buChar char="•"/>
              <a:defRPr sz="1600">
                <a:solidFill>
                  <a:schemeClr val="tx1"/>
                </a:solidFill>
                <a:latin typeface="+mn-lt"/>
                <a:ea typeface="+mn-ea"/>
              </a:defRPr>
            </a:lvl3pPr>
            <a:lvl4pPr marL="1600200" indent="-228600" algn="l" rtl="0" eaLnBrk="0" fontAlgn="base" hangingPunct="0">
              <a:spcBef>
                <a:spcPct val="20000"/>
              </a:spcBef>
              <a:spcAft>
                <a:spcPct val="0"/>
              </a:spcAft>
              <a:buChar char="–"/>
              <a:defRPr sz="1600">
                <a:solidFill>
                  <a:schemeClr val="tx1"/>
                </a:solidFill>
                <a:latin typeface="+mn-lt"/>
                <a:ea typeface="+mn-ea"/>
              </a:defRPr>
            </a:lvl4pPr>
            <a:lvl5pPr marL="2057400" indent="-228600" algn="l" rtl="0" eaLnBrk="0" fontAlgn="base" hangingPunct="0">
              <a:spcBef>
                <a:spcPct val="20000"/>
              </a:spcBef>
              <a:spcAft>
                <a:spcPct val="0"/>
              </a:spcAft>
              <a:buChar char="»"/>
              <a:defRPr sz="1600">
                <a:solidFill>
                  <a:schemeClr val="tx1"/>
                </a:solidFill>
                <a:latin typeface="+mn-lt"/>
                <a:ea typeface="+mn-ea"/>
              </a:defRPr>
            </a:lvl5pPr>
            <a:lvl6pPr marL="2514600" indent="-228600" algn="l" rtl="0" fontAlgn="base">
              <a:spcBef>
                <a:spcPct val="20000"/>
              </a:spcBef>
              <a:spcAft>
                <a:spcPct val="0"/>
              </a:spcAft>
              <a:buChar char="»"/>
              <a:defRPr sz="1600">
                <a:solidFill>
                  <a:schemeClr val="tx1"/>
                </a:solidFill>
                <a:latin typeface="+mn-lt"/>
                <a:ea typeface="+mn-ea"/>
              </a:defRPr>
            </a:lvl6pPr>
            <a:lvl7pPr marL="2971800" indent="-228600" algn="l" rtl="0" fontAlgn="base">
              <a:spcBef>
                <a:spcPct val="20000"/>
              </a:spcBef>
              <a:spcAft>
                <a:spcPct val="0"/>
              </a:spcAft>
              <a:buChar char="»"/>
              <a:defRPr sz="1600">
                <a:solidFill>
                  <a:schemeClr val="tx1"/>
                </a:solidFill>
                <a:latin typeface="+mn-lt"/>
                <a:ea typeface="+mn-ea"/>
              </a:defRPr>
            </a:lvl7pPr>
            <a:lvl8pPr marL="3429000" indent="-228600" algn="l" rtl="0" fontAlgn="base">
              <a:spcBef>
                <a:spcPct val="20000"/>
              </a:spcBef>
              <a:spcAft>
                <a:spcPct val="0"/>
              </a:spcAft>
              <a:buChar char="»"/>
              <a:defRPr sz="1600">
                <a:solidFill>
                  <a:schemeClr val="tx1"/>
                </a:solidFill>
                <a:latin typeface="+mn-lt"/>
                <a:ea typeface="+mn-ea"/>
              </a:defRPr>
            </a:lvl8pPr>
            <a:lvl9pPr marL="3886200" indent="-228600" algn="l" rtl="0" fontAlgn="base">
              <a:spcBef>
                <a:spcPct val="20000"/>
              </a:spcBef>
              <a:spcAft>
                <a:spcPct val="0"/>
              </a:spcAft>
              <a:buChar char="»"/>
              <a:defRPr sz="1600">
                <a:solidFill>
                  <a:schemeClr val="tx1"/>
                </a:solidFill>
                <a:latin typeface="+mn-lt"/>
                <a:ea typeface="+mn-ea"/>
              </a:defRPr>
            </a:lvl9pPr>
          </a:lstStyle>
          <a:p>
            <a:pPr algn="ctr" eaLnBrk="1" hangingPunct="1">
              <a:spcBef>
                <a:spcPts val="500"/>
              </a:spcBef>
              <a:buFont typeface="Times" charset="0"/>
              <a:buNone/>
            </a:pPr>
            <a:r>
              <a:rPr lang="en-US" sz="2000" dirty="0"/>
              <a:t> </a:t>
            </a:r>
            <a:r>
              <a:rPr lang="en-US" sz="2000" dirty="0" smtClean="0"/>
              <a:t>  </a:t>
            </a:r>
            <a:r>
              <a:rPr lang="en-US" sz="2000" i="1" dirty="0"/>
              <a:t> </a:t>
            </a:r>
            <a:r>
              <a:rPr lang="en-US" sz="2000" i="1" dirty="0" smtClean="0"/>
              <a:t>The combined comparison of all of these reconstructions (each with the benefit of the MEADS data) will provide the best assessment of the MSL trajectory, help understand data from past missions, and yield the most information to assist future missions.</a:t>
            </a:r>
          </a:p>
          <a:p>
            <a:pPr algn="ctr" eaLnBrk="1" hangingPunct="1">
              <a:spcBef>
                <a:spcPct val="0"/>
              </a:spcBef>
              <a:buFont typeface="Times" charset="0"/>
              <a:buNone/>
            </a:pPr>
            <a:endParaRPr lang="en-US" sz="2000" b="1" dirty="0" smtClean="0"/>
          </a:p>
          <a:p>
            <a:pPr algn="ctr" eaLnBrk="1" hangingPunct="1">
              <a:spcBef>
                <a:spcPct val="0"/>
              </a:spcBef>
              <a:buFont typeface="Times" charset="0"/>
              <a:buNone/>
            </a:pPr>
            <a:endParaRPr lang="en-US" sz="2000" dirty="0" smtClean="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1090" name="Rectangle 2"/>
          <p:cNvSpPr>
            <a:spLocks noGrp="1" noChangeArrowheads="1"/>
          </p:cNvSpPr>
          <p:nvPr>
            <p:ph type="title"/>
          </p:nvPr>
        </p:nvSpPr>
        <p:spPr>
          <a:xfrm>
            <a:off x="914400" y="76200"/>
            <a:ext cx="8685212" cy="622300"/>
          </a:xfrm>
        </p:spPr>
        <p:txBody>
          <a:bodyPr/>
          <a:lstStyle/>
          <a:p>
            <a:r>
              <a:rPr lang="en-US" sz="3200" dirty="0" smtClean="0"/>
              <a:t>Current Status of MEDLI Project</a:t>
            </a:r>
            <a:endParaRPr lang="en-US" sz="3200" dirty="0"/>
          </a:p>
        </p:txBody>
      </p:sp>
      <p:sp>
        <p:nvSpPr>
          <p:cNvPr id="6" name="Content Placeholder 5"/>
          <p:cNvSpPr>
            <a:spLocks noGrp="1"/>
          </p:cNvSpPr>
          <p:nvPr>
            <p:ph idx="1"/>
          </p:nvPr>
        </p:nvSpPr>
        <p:spPr>
          <a:xfrm>
            <a:off x="247286" y="914400"/>
            <a:ext cx="8668114" cy="4957762"/>
          </a:xfrm>
        </p:spPr>
        <p:txBody>
          <a:bodyPr/>
          <a:lstStyle/>
          <a:p>
            <a:r>
              <a:rPr lang="en-US" sz="2000" dirty="0" smtClean="0"/>
              <a:t>2 Cruise checkouts have occurred (March, April 2012)</a:t>
            </a:r>
          </a:p>
          <a:p>
            <a:pPr lvl="1"/>
            <a:r>
              <a:rPr lang="en-US" sz="1800" dirty="0" smtClean="0"/>
              <a:t>Full dataset returned for practice with formatting, check against qualification testing ranges, etc.</a:t>
            </a:r>
          </a:p>
          <a:p>
            <a:r>
              <a:rPr lang="en-US" sz="2000" dirty="0" smtClean="0"/>
              <a:t>Working with JPL and EDL simulation team to determine data flow, products, and timing (first team meeting was 12/14/11)</a:t>
            </a:r>
          </a:p>
          <a:p>
            <a:r>
              <a:rPr lang="en-US" sz="2000" dirty="0"/>
              <a:t>All primary MEADS reconstruction codes for processing flight data have been written and checked </a:t>
            </a:r>
            <a:r>
              <a:rPr lang="en-US" sz="2000" dirty="0" smtClean="0"/>
              <a:t>out</a:t>
            </a:r>
          </a:p>
          <a:p>
            <a:r>
              <a:rPr lang="en-US" sz="2000" dirty="0" smtClean="0"/>
              <a:t>Held Peer Review of methods in January 2012</a:t>
            </a:r>
          </a:p>
          <a:p>
            <a:r>
              <a:rPr lang="en-US" sz="2000" dirty="0" smtClean="0"/>
              <a:t>Reconstruction Readiness Review in late July at ARC</a:t>
            </a:r>
          </a:p>
          <a:p>
            <a:r>
              <a:rPr lang="en-US" sz="2000" b="1" dirty="0" smtClean="0"/>
              <a:t>Entry:  August 6, 2012  ~1 a.m. EDT</a:t>
            </a:r>
          </a:p>
          <a:p>
            <a:pPr lvl="1"/>
            <a:r>
              <a:rPr lang="en-US" sz="1800" dirty="0" smtClean="0"/>
              <a:t>MEDLI Operations Engineer, Chief Engineer, MEADS Reconstruction Lead will be at JPL for entry</a:t>
            </a:r>
          </a:p>
          <a:p>
            <a:pPr lvl="1"/>
            <a:r>
              <a:rPr lang="en-US" sz="1800" dirty="0" smtClean="0"/>
              <a:t>“Real-time” data: 16 selected measurements at 1 Hz</a:t>
            </a:r>
          </a:p>
          <a:p>
            <a:pPr lvl="1"/>
            <a:r>
              <a:rPr lang="en-US" sz="1800" dirty="0" smtClean="0"/>
              <a:t>MEDLI also generates tones during EDL:  5 catastrophic, 3 progressive</a:t>
            </a:r>
          </a:p>
          <a:p>
            <a:pPr lvl="1"/>
            <a:r>
              <a:rPr lang="en-US" sz="1800" dirty="0" smtClean="0"/>
              <a:t>Anticipate full dataset 1-2 weeks after landing</a:t>
            </a:r>
          </a:p>
          <a:p>
            <a:pPr lvl="1">
              <a:buNone/>
            </a:pPr>
            <a:endParaRPr lang="en-US" sz="1800" dirty="0" smtClean="0"/>
          </a:p>
          <a:p>
            <a:endParaRPr lang="en-US" sz="2000" dirty="0"/>
          </a:p>
        </p:txBody>
      </p:sp>
      <p:sp>
        <p:nvSpPr>
          <p:cNvPr id="4" name="Slide Number Placeholder 3"/>
          <p:cNvSpPr>
            <a:spLocks noGrp="1"/>
          </p:cNvSpPr>
          <p:nvPr>
            <p:ph type="sldNum" sz="quarter" idx="11"/>
          </p:nvPr>
        </p:nvSpPr>
        <p:spPr/>
        <p:txBody>
          <a:bodyPr/>
          <a:lstStyle/>
          <a:p>
            <a:pPr>
              <a:defRPr/>
            </a:pPr>
            <a:fld id="{0AC5897D-11A9-4A6B-8986-D6A0F4CC56F4}" type="slidenum">
              <a:rPr lang="en-US" smtClean="0"/>
              <a:pPr>
                <a:defRPr/>
              </a:pPr>
              <a:t>15</a:t>
            </a:fld>
            <a:endParaRPr lang="en-US"/>
          </a:p>
        </p:txBody>
      </p:sp>
    </p:spTree>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7" name="Straight Connector 66"/>
          <p:cNvCxnSpPr/>
          <p:nvPr/>
        </p:nvCxnSpPr>
        <p:spPr>
          <a:xfrm rot="5400000" flipH="1" flipV="1">
            <a:off x="7883657" y="4816984"/>
            <a:ext cx="1574327" cy="1588"/>
          </a:xfrm>
          <a:prstGeom prst="line">
            <a:avLst/>
          </a:prstGeom>
          <a:ln w="50800">
            <a:tailEnd type="stealth"/>
          </a:ln>
          <a:effectLst>
            <a:outerShdw blurRad="76200" dist="25400" dir="2700000" rotWithShape="0">
              <a:srgbClr val="000000">
                <a:alpha val="50000"/>
              </a:srgbClr>
            </a:outerShdw>
          </a:effectLst>
        </p:spPr>
        <p:style>
          <a:lnRef idx="2">
            <a:schemeClr val="accent1"/>
          </a:lnRef>
          <a:fillRef idx="0">
            <a:schemeClr val="accent1"/>
          </a:fillRef>
          <a:effectRef idx="1">
            <a:schemeClr val="accent1"/>
          </a:effectRef>
          <a:fontRef idx="minor">
            <a:schemeClr val="tx1"/>
          </a:fontRef>
        </p:style>
      </p:cxnSp>
      <p:sp>
        <p:nvSpPr>
          <p:cNvPr id="267" name="Rectangle 266"/>
          <p:cNvSpPr/>
          <p:nvPr/>
        </p:nvSpPr>
        <p:spPr>
          <a:xfrm>
            <a:off x="0" y="783790"/>
            <a:ext cx="9144000" cy="588719"/>
          </a:xfrm>
          <a:prstGeom prst="rect">
            <a:avLst/>
          </a:prstGeom>
          <a:gradFill flip="none" rotWithShape="1">
            <a:gsLst>
              <a:gs pos="0">
                <a:schemeClr val="accent1">
                  <a:tint val="50000"/>
                  <a:shade val="100000"/>
                  <a:satMod val="350000"/>
                </a:schemeClr>
              </a:gs>
              <a:gs pos="100000">
                <a:schemeClr val="accent1">
                  <a:tint val="50000"/>
                  <a:shade val="100000"/>
                  <a:satMod val="350000"/>
                </a:schemeClr>
              </a:gs>
              <a:gs pos="81000">
                <a:schemeClr val="bg1"/>
              </a:gs>
              <a:gs pos="65000">
                <a:schemeClr val="accent1">
                  <a:tint val="50000"/>
                  <a:shade val="100000"/>
                  <a:satMod val="350000"/>
                </a:schemeClr>
              </a:gs>
            </a:gsLst>
            <a:lin ang="0" scaled="1"/>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201" name="Straight Connector 200"/>
          <p:cNvCxnSpPr>
            <a:endCxn id="119" idx="2"/>
          </p:cNvCxnSpPr>
          <p:nvPr/>
        </p:nvCxnSpPr>
        <p:spPr>
          <a:xfrm rot="5400000" flipH="1" flipV="1">
            <a:off x="6520160" y="4670403"/>
            <a:ext cx="1707784" cy="13624"/>
          </a:xfrm>
          <a:prstGeom prst="line">
            <a:avLst/>
          </a:prstGeom>
          <a:ln w="50800">
            <a:tailEnd type="stealth"/>
          </a:ln>
          <a:effectLst>
            <a:outerShdw blurRad="76200" dist="25400" dir="2700000" rotWithShape="0">
              <a:srgbClr val="000000">
                <a:alpha val="50000"/>
              </a:srgbClr>
            </a:outerShdw>
          </a:effectLst>
        </p:spPr>
        <p:style>
          <a:lnRef idx="2">
            <a:schemeClr val="accent1"/>
          </a:lnRef>
          <a:fillRef idx="0">
            <a:schemeClr val="accent1"/>
          </a:fillRef>
          <a:effectRef idx="1">
            <a:schemeClr val="accent1"/>
          </a:effectRef>
          <a:fontRef idx="minor">
            <a:schemeClr val="tx1"/>
          </a:fontRef>
        </p:style>
      </p:cxnSp>
      <p:sp>
        <p:nvSpPr>
          <p:cNvPr id="10" name="Rectangle 9"/>
          <p:cNvSpPr/>
          <p:nvPr/>
        </p:nvSpPr>
        <p:spPr>
          <a:xfrm>
            <a:off x="8320626" y="2833113"/>
            <a:ext cx="730242" cy="1193800"/>
          </a:xfrm>
          <a:prstGeom prst="rect">
            <a:avLst/>
          </a:prstGeom>
          <a:solidFill>
            <a:srgbClr val="FF6600"/>
          </a:solidFill>
          <a:ln>
            <a:solidFill>
              <a:srgbClr val="FF0000"/>
            </a:solidFill>
          </a:ln>
          <a:effectLst>
            <a:outerShdw blurRad="50800" dist="38100" dir="2700000">
              <a:srgbClr val="000000">
                <a:alpha val="43000"/>
              </a:srgbClr>
            </a:outerShdw>
          </a:effectLst>
        </p:spPr>
        <p:style>
          <a:lnRef idx="1">
            <a:schemeClr val="accent1"/>
          </a:lnRef>
          <a:fillRef idx="3">
            <a:schemeClr val="accent1"/>
          </a:fillRef>
          <a:effectRef idx="2">
            <a:schemeClr val="accent1"/>
          </a:effectRef>
          <a:fontRef idx="minor">
            <a:schemeClr val="lt1"/>
          </a:fontRef>
        </p:style>
        <p:txBody>
          <a:bodyPr lIns="0" tIns="0" rIns="0" rtlCol="0" anchor="ctr"/>
          <a:lstStyle/>
          <a:p>
            <a:pPr algn="ctr">
              <a:lnSpc>
                <a:spcPts val="1800"/>
              </a:lnSpc>
            </a:pPr>
            <a:r>
              <a:rPr lang="en-US" sz="1600" b="1" dirty="0" smtClean="0">
                <a:effectLst>
                  <a:outerShdw blurRad="50800" dist="38100" dir="2700000">
                    <a:srgbClr val="000000">
                      <a:alpha val="43000"/>
                    </a:srgbClr>
                  </a:outerShdw>
                </a:effectLst>
              </a:rPr>
              <a:t>Doc</a:t>
            </a:r>
          </a:p>
          <a:p>
            <a:pPr algn="ctr">
              <a:lnSpc>
                <a:spcPts val="1800"/>
              </a:lnSpc>
            </a:pPr>
            <a:r>
              <a:rPr lang="en-US" sz="1600" b="1" dirty="0" smtClean="0">
                <a:effectLst>
                  <a:outerShdw blurRad="50800" dist="38100" dir="2700000">
                    <a:srgbClr val="000000">
                      <a:alpha val="43000"/>
                    </a:srgbClr>
                  </a:outerShdw>
                </a:effectLst>
              </a:rPr>
              <a:t>Rev B</a:t>
            </a:r>
            <a:endParaRPr lang="en-US" b="1" dirty="0" smtClean="0">
              <a:effectLst>
                <a:outerShdw blurRad="50800" dist="38100" dir="2700000">
                  <a:srgbClr val="000000">
                    <a:alpha val="43000"/>
                  </a:srgbClr>
                </a:outerShdw>
              </a:effectLst>
            </a:endParaRPr>
          </a:p>
          <a:p>
            <a:pPr algn="ctr">
              <a:lnSpc>
                <a:spcPts val="1600"/>
              </a:lnSpc>
            </a:pPr>
            <a:r>
              <a:rPr lang="en-US" sz="1600" b="1" dirty="0" smtClean="0">
                <a:effectLst>
                  <a:outerShdw blurRad="50800" dist="38100" dir="2700000">
                    <a:srgbClr val="000000">
                      <a:alpha val="43000"/>
                    </a:srgbClr>
                  </a:outerShdw>
                </a:effectLst>
              </a:rPr>
              <a:t>+ JSR Special Issue</a:t>
            </a:r>
            <a:endParaRPr lang="en-US" sz="1600" b="1" dirty="0">
              <a:effectLst>
                <a:outerShdw blurRad="50800" dist="38100" dir="2700000">
                  <a:srgbClr val="000000">
                    <a:alpha val="43000"/>
                  </a:srgbClr>
                </a:outerShdw>
              </a:effectLst>
            </a:endParaRPr>
          </a:p>
        </p:txBody>
      </p:sp>
      <p:grpSp>
        <p:nvGrpSpPr>
          <p:cNvPr id="2" name="Group 323"/>
          <p:cNvGrpSpPr/>
          <p:nvPr/>
        </p:nvGrpSpPr>
        <p:grpSpPr>
          <a:xfrm>
            <a:off x="2734991" y="2819308"/>
            <a:ext cx="1155052" cy="1215683"/>
            <a:chOff x="3043547" y="2432847"/>
            <a:chExt cx="1290354" cy="1358087"/>
          </a:xfrm>
          <a:effectLst>
            <a:outerShdw blurRad="76200" dist="38100" dir="2700000">
              <a:srgbClr val="000000">
                <a:alpha val="50000"/>
              </a:srgbClr>
            </a:outerShdw>
          </a:effectLst>
        </p:grpSpPr>
        <p:sp>
          <p:nvSpPr>
            <p:cNvPr id="19" name="Circular Arrow 18"/>
            <p:cNvSpPr/>
            <p:nvPr/>
          </p:nvSpPr>
          <p:spPr>
            <a:xfrm rot="10800000">
              <a:off x="3043547" y="2432847"/>
              <a:ext cx="1290354" cy="1290354"/>
            </a:xfrm>
            <a:prstGeom prst="circularArrow">
              <a:avLst>
                <a:gd name="adj1" fmla="val 14129"/>
                <a:gd name="adj2" fmla="val 1142319"/>
                <a:gd name="adj3" fmla="val 19920613"/>
                <a:gd name="adj4" fmla="val 10896769"/>
                <a:gd name="adj5" fmla="val 16777"/>
              </a:avLst>
            </a:prstGeom>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21" name="Circular Arrow 20"/>
            <p:cNvSpPr/>
            <p:nvPr/>
          </p:nvSpPr>
          <p:spPr>
            <a:xfrm>
              <a:off x="3043547" y="2500580"/>
              <a:ext cx="1290354" cy="1290354"/>
            </a:xfrm>
            <a:prstGeom prst="circularArrow">
              <a:avLst>
                <a:gd name="adj1" fmla="val 14129"/>
                <a:gd name="adj2" fmla="val 1142319"/>
                <a:gd name="adj3" fmla="val 19920613"/>
                <a:gd name="adj4" fmla="val 10896769"/>
                <a:gd name="adj5" fmla="val 16777"/>
              </a:avLst>
            </a:prstGeom>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grpSp>
      <p:sp>
        <p:nvSpPr>
          <p:cNvPr id="25" name="TextBox 24"/>
          <p:cNvSpPr txBox="1"/>
          <p:nvPr/>
        </p:nvSpPr>
        <p:spPr>
          <a:xfrm>
            <a:off x="832133" y="4087795"/>
            <a:ext cx="880949" cy="620683"/>
          </a:xfrm>
          <a:prstGeom prst="rect">
            <a:avLst/>
          </a:prstGeom>
          <a:noFill/>
        </p:spPr>
        <p:txBody>
          <a:bodyPr wrap="square" lIns="0" tIns="0" rIns="0" bIns="0" rtlCol="0">
            <a:spAutoFit/>
          </a:bodyPr>
          <a:lstStyle/>
          <a:p>
            <a:pPr algn="ctr">
              <a:lnSpc>
                <a:spcPts val="1200"/>
              </a:lnSpc>
            </a:pPr>
            <a:r>
              <a:rPr lang="en-US" sz="1200" b="1" baseline="30000" dirty="0" smtClean="0">
                <a:latin typeface="Arial"/>
                <a:cs typeface="Arial"/>
              </a:rPr>
              <a:t>1</a:t>
            </a:r>
            <a:r>
              <a:rPr lang="en-US" sz="1200" b="1" dirty="0" smtClean="0">
                <a:latin typeface="Arial"/>
                <a:cs typeface="Arial"/>
              </a:rPr>
              <a:t>RTDP</a:t>
            </a:r>
          </a:p>
          <a:p>
            <a:pPr algn="ctr">
              <a:lnSpc>
                <a:spcPts val="1200"/>
              </a:lnSpc>
            </a:pPr>
            <a:r>
              <a:rPr lang="en-US" sz="1200" b="1" dirty="0" smtClean="0">
                <a:latin typeface="Arial"/>
                <a:cs typeface="Arial"/>
              </a:rPr>
              <a:t>integrated from </a:t>
            </a:r>
          </a:p>
          <a:p>
            <a:pPr algn="ctr">
              <a:lnSpc>
                <a:spcPts val="1200"/>
              </a:lnSpc>
            </a:pPr>
            <a:r>
              <a:rPr lang="en-US" sz="1200" b="1" dirty="0" smtClean="0">
                <a:latin typeface="Arial"/>
                <a:cs typeface="Arial"/>
              </a:rPr>
              <a:t>top down.</a:t>
            </a:r>
            <a:endParaRPr lang="en-US" sz="1200" b="1" dirty="0">
              <a:latin typeface="Arial"/>
              <a:cs typeface="Arial"/>
            </a:endParaRPr>
          </a:p>
        </p:txBody>
      </p:sp>
      <p:sp>
        <p:nvSpPr>
          <p:cNvPr id="26" name="TextBox 25"/>
          <p:cNvSpPr txBox="1"/>
          <p:nvPr/>
        </p:nvSpPr>
        <p:spPr>
          <a:xfrm>
            <a:off x="1600200" y="4087795"/>
            <a:ext cx="1106318" cy="1274708"/>
          </a:xfrm>
          <a:prstGeom prst="rect">
            <a:avLst/>
          </a:prstGeom>
          <a:noFill/>
        </p:spPr>
        <p:txBody>
          <a:bodyPr wrap="square" lIns="0" tIns="0" rIns="0" bIns="0" rtlCol="0">
            <a:spAutoFit/>
          </a:bodyPr>
          <a:lstStyle/>
          <a:p>
            <a:pPr algn="ctr">
              <a:lnSpc>
                <a:spcPts val="1200"/>
              </a:lnSpc>
            </a:pPr>
            <a:r>
              <a:rPr lang="en-US" sz="1200" b="1" baseline="30000" dirty="0" smtClean="0">
                <a:latin typeface="Arial"/>
                <a:cs typeface="Arial"/>
              </a:rPr>
              <a:t>2</a:t>
            </a:r>
            <a:r>
              <a:rPr lang="en-US" sz="1200" b="1" dirty="0" smtClean="0">
                <a:latin typeface="Arial"/>
                <a:cs typeface="Arial"/>
              </a:rPr>
              <a:t>Needs full data set</a:t>
            </a:r>
          </a:p>
          <a:p>
            <a:pPr algn="ctr">
              <a:lnSpc>
                <a:spcPts val="1200"/>
              </a:lnSpc>
            </a:pPr>
            <a:r>
              <a:rPr lang="en-US" sz="1200" b="1" dirty="0" smtClean="0">
                <a:latin typeface="Arial"/>
                <a:cs typeface="Arial"/>
              </a:rPr>
              <a:t>plus </a:t>
            </a:r>
            <a:r>
              <a:rPr lang="en-US" sz="1200" b="1" dirty="0" err="1" smtClean="0">
                <a:latin typeface="Arial"/>
                <a:cs typeface="Arial"/>
              </a:rPr>
              <a:t>HiRISE</a:t>
            </a:r>
            <a:endParaRPr lang="en-US" sz="1200" b="1" dirty="0" smtClean="0">
              <a:latin typeface="Arial"/>
              <a:cs typeface="Arial"/>
            </a:endParaRPr>
          </a:p>
          <a:p>
            <a:pPr algn="ctr">
              <a:lnSpc>
                <a:spcPts val="1200"/>
              </a:lnSpc>
            </a:pPr>
            <a:r>
              <a:rPr lang="en-US" sz="1200" b="1" dirty="0" smtClean="0">
                <a:latin typeface="Arial"/>
                <a:cs typeface="Arial"/>
              </a:rPr>
              <a:t>Image.</a:t>
            </a:r>
          </a:p>
          <a:p>
            <a:pPr algn="ctr">
              <a:lnSpc>
                <a:spcPts val="1200"/>
              </a:lnSpc>
              <a:spcBef>
                <a:spcPts val="300"/>
              </a:spcBef>
            </a:pPr>
            <a:r>
              <a:rPr lang="en-US" sz="1200" b="1" baseline="30000" dirty="0" smtClean="0">
                <a:latin typeface="Arial"/>
                <a:cs typeface="Arial"/>
              </a:rPr>
              <a:t>3</a:t>
            </a:r>
            <a:r>
              <a:rPr lang="en-US" sz="1200" b="1" dirty="0" smtClean="0">
                <a:latin typeface="Arial"/>
                <a:cs typeface="Arial"/>
              </a:rPr>
              <a:t>JPL GN&amp;C subsystem is on contract to do this.</a:t>
            </a:r>
            <a:endParaRPr lang="en-US" sz="1200" b="1" dirty="0">
              <a:latin typeface="Arial"/>
              <a:cs typeface="Arial"/>
            </a:endParaRPr>
          </a:p>
        </p:txBody>
      </p:sp>
      <p:sp>
        <p:nvSpPr>
          <p:cNvPr id="14" name="Oval 13"/>
          <p:cNvSpPr/>
          <p:nvPr/>
        </p:nvSpPr>
        <p:spPr>
          <a:xfrm>
            <a:off x="2429053" y="2236398"/>
            <a:ext cx="237067" cy="237067"/>
          </a:xfrm>
          <a:prstGeom prst="ellipse">
            <a:avLst/>
          </a:prstGeom>
          <a:gradFill flip="none" rotWithShape="1">
            <a:gsLst>
              <a:gs pos="0">
                <a:schemeClr val="accent1">
                  <a:tint val="100000"/>
                  <a:shade val="100000"/>
                  <a:satMod val="130000"/>
                </a:schemeClr>
              </a:gs>
              <a:gs pos="100000">
                <a:schemeClr val="accent1">
                  <a:tint val="50000"/>
                  <a:shade val="100000"/>
                  <a:satMod val="350000"/>
                </a:schemeClr>
              </a:gs>
              <a:gs pos="50000">
                <a:schemeClr val="accent1">
                  <a:tint val="100000"/>
                  <a:shade val="100000"/>
                  <a:satMod val="130000"/>
                </a:schemeClr>
              </a:gs>
            </a:gsLst>
            <a:path path="circle">
              <a:fillToRect l="100000" t="100000"/>
            </a:path>
            <a:tileRect r="-100000" b="-100000"/>
          </a:gradFill>
          <a:effectLst>
            <a:outerShdw blurRad="76200" dist="25400" dir="2700000" rotWithShape="0">
              <a:srgbClr val="000000">
                <a:alpha val="50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6" name="Shape 15"/>
          <p:cNvCxnSpPr>
            <a:stCxn id="4" idx="0"/>
            <a:endCxn id="14" idx="2"/>
          </p:cNvCxnSpPr>
          <p:nvPr/>
        </p:nvCxnSpPr>
        <p:spPr>
          <a:xfrm rot="5400000" flipH="1" flipV="1">
            <a:off x="1208942" y="1613003"/>
            <a:ext cx="478181" cy="1962041"/>
          </a:xfrm>
          <a:prstGeom prst="bentConnector2">
            <a:avLst/>
          </a:prstGeom>
          <a:ln w="50800"/>
          <a:effectLst>
            <a:outerShdw blurRad="76200" dist="25400" dir="2700000" rotWithShape="0">
              <a:srgbClr val="000000">
                <a:alpha val="50000"/>
              </a:srgbClr>
            </a:outerShdw>
          </a:effectLst>
        </p:spPr>
        <p:style>
          <a:lnRef idx="2">
            <a:schemeClr val="accent1"/>
          </a:lnRef>
          <a:fillRef idx="0">
            <a:schemeClr val="accent1"/>
          </a:fillRef>
          <a:effectRef idx="1">
            <a:schemeClr val="accent1"/>
          </a:effectRef>
          <a:fontRef idx="minor">
            <a:schemeClr val="tx1"/>
          </a:fontRef>
        </p:style>
      </p:cxnSp>
      <p:cxnSp>
        <p:nvCxnSpPr>
          <p:cNvPr id="18" name="Straight Arrow Connector 17"/>
          <p:cNvCxnSpPr>
            <a:stCxn id="14" idx="5"/>
          </p:cNvCxnSpPr>
          <p:nvPr/>
        </p:nvCxnSpPr>
        <p:spPr>
          <a:xfrm rot="16200000" flipH="1">
            <a:off x="2524180" y="2545969"/>
            <a:ext cx="622579" cy="408134"/>
          </a:xfrm>
          <a:prstGeom prst="straightConnector1">
            <a:avLst/>
          </a:prstGeom>
          <a:ln w="50800">
            <a:tailEnd type="stealth"/>
          </a:ln>
          <a:effectLst>
            <a:outerShdw blurRad="76200" dist="25400" dir="2700000" rotWithShape="0">
              <a:srgbClr val="000000">
                <a:alpha val="50000"/>
              </a:srgbClr>
            </a:outerShdw>
          </a:effectLst>
        </p:spPr>
        <p:style>
          <a:lnRef idx="2">
            <a:schemeClr val="accent1"/>
          </a:lnRef>
          <a:fillRef idx="0">
            <a:schemeClr val="accent1"/>
          </a:fillRef>
          <a:effectRef idx="1">
            <a:schemeClr val="accent1"/>
          </a:effectRef>
          <a:fontRef idx="minor">
            <a:schemeClr val="tx1"/>
          </a:fontRef>
        </p:style>
      </p:cxnSp>
      <p:sp>
        <p:nvSpPr>
          <p:cNvPr id="23" name="Title 22"/>
          <p:cNvSpPr>
            <a:spLocks noGrp="1"/>
          </p:cNvSpPr>
          <p:nvPr>
            <p:ph type="title"/>
          </p:nvPr>
        </p:nvSpPr>
        <p:spPr>
          <a:xfrm>
            <a:off x="838200" y="152400"/>
            <a:ext cx="8229600" cy="423333"/>
          </a:xfrm>
          <a:effectLst/>
        </p:spPr>
        <p:txBody>
          <a:bodyPr>
            <a:noAutofit/>
          </a:bodyPr>
          <a:lstStyle/>
          <a:p>
            <a:r>
              <a:rPr lang="en-US" sz="3200" b="1" dirty="0" smtClean="0">
                <a:solidFill>
                  <a:schemeClr val="accent1">
                    <a:lumMod val="50000"/>
                  </a:schemeClr>
                </a:solidFill>
              </a:rPr>
              <a:t>MSL/MEDLI Reconstruction Process</a:t>
            </a:r>
            <a:endParaRPr lang="en-US" sz="3200" b="1" dirty="0">
              <a:solidFill>
                <a:schemeClr val="accent1">
                  <a:lumMod val="50000"/>
                </a:schemeClr>
              </a:solidFill>
            </a:endParaRPr>
          </a:p>
        </p:txBody>
      </p:sp>
      <p:sp>
        <p:nvSpPr>
          <p:cNvPr id="27" name="TextBox 26"/>
          <p:cNvSpPr txBox="1"/>
          <p:nvPr/>
        </p:nvSpPr>
        <p:spPr>
          <a:xfrm>
            <a:off x="891126" y="864292"/>
            <a:ext cx="872066" cy="430460"/>
          </a:xfrm>
          <a:prstGeom prst="rect">
            <a:avLst/>
          </a:prstGeom>
          <a:noFill/>
          <a:effectLst/>
        </p:spPr>
        <p:txBody>
          <a:bodyPr wrap="square" lIns="0" tIns="0" rIns="0" bIns="0" rtlCol="0">
            <a:spAutoFit/>
          </a:bodyPr>
          <a:lstStyle/>
          <a:p>
            <a:pPr algn="ctr">
              <a:lnSpc>
                <a:spcPts val="1700"/>
              </a:lnSpc>
            </a:pPr>
            <a:r>
              <a:rPr lang="en-US" sz="1200" b="1" dirty="0" smtClean="0">
                <a:solidFill>
                  <a:srgbClr val="800000"/>
                </a:solidFill>
              </a:rPr>
              <a:t>L + 1-2</a:t>
            </a:r>
          </a:p>
          <a:p>
            <a:pPr algn="ctr">
              <a:lnSpc>
                <a:spcPts val="1700"/>
              </a:lnSpc>
            </a:pPr>
            <a:r>
              <a:rPr lang="en-US" sz="1200" b="1" dirty="0" smtClean="0">
                <a:solidFill>
                  <a:srgbClr val="800000"/>
                </a:solidFill>
              </a:rPr>
              <a:t>days</a:t>
            </a:r>
            <a:endParaRPr lang="en-US" sz="1200" b="1" dirty="0">
              <a:solidFill>
                <a:srgbClr val="800000"/>
              </a:solidFill>
            </a:endParaRPr>
          </a:p>
        </p:txBody>
      </p:sp>
      <p:sp>
        <p:nvSpPr>
          <p:cNvPr id="28" name="TextBox 27"/>
          <p:cNvSpPr txBox="1"/>
          <p:nvPr/>
        </p:nvSpPr>
        <p:spPr>
          <a:xfrm>
            <a:off x="1746949" y="864292"/>
            <a:ext cx="872066" cy="430460"/>
          </a:xfrm>
          <a:prstGeom prst="rect">
            <a:avLst/>
          </a:prstGeom>
          <a:noFill/>
          <a:effectLst/>
        </p:spPr>
        <p:txBody>
          <a:bodyPr wrap="square" lIns="0" tIns="0" rIns="0" bIns="0" rtlCol="0">
            <a:spAutoFit/>
          </a:bodyPr>
          <a:lstStyle/>
          <a:p>
            <a:pPr algn="ctr">
              <a:lnSpc>
                <a:spcPts val="1700"/>
              </a:lnSpc>
            </a:pPr>
            <a:r>
              <a:rPr lang="en-US" sz="1200" b="1" dirty="0" smtClean="0">
                <a:solidFill>
                  <a:srgbClr val="800000"/>
                </a:solidFill>
              </a:rPr>
              <a:t>L + 1-2</a:t>
            </a:r>
          </a:p>
          <a:p>
            <a:pPr algn="ctr">
              <a:lnSpc>
                <a:spcPts val="1700"/>
              </a:lnSpc>
            </a:pPr>
            <a:r>
              <a:rPr lang="en-US" sz="1200" b="1" dirty="0" smtClean="0">
                <a:solidFill>
                  <a:srgbClr val="800000"/>
                </a:solidFill>
              </a:rPr>
              <a:t>weeks</a:t>
            </a:r>
            <a:endParaRPr lang="en-US" sz="1200" b="1" dirty="0">
              <a:solidFill>
                <a:srgbClr val="800000"/>
              </a:solidFill>
            </a:endParaRPr>
          </a:p>
        </p:txBody>
      </p:sp>
      <p:sp>
        <p:nvSpPr>
          <p:cNvPr id="29" name="TextBox 28"/>
          <p:cNvSpPr txBox="1"/>
          <p:nvPr/>
        </p:nvSpPr>
        <p:spPr>
          <a:xfrm>
            <a:off x="4598949" y="864292"/>
            <a:ext cx="872066" cy="430460"/>
          </a:xfrm>
          <a:prstGeom prst="rect">
            <a:avLst/>
          </a:prstGeom>
          <a:noFill/>
          <a:effectLst/>
        </p:spPr>
        <p:txBody>
          <a:bodyPr wrap="square" lIns="0" tIns="0" rIns="0" bIns="0" rtlCol="0">
            <a:spAutoFit/>
          </a:bodyPr>
          <a:lstStyle/>
          <a:p>
            <a:pPr algn="ctr">
              <a:lnSpc>
                <a:spcPts val="1700"/>
              </a:lnSpc>
            </a:pPr>
            <a:r>
              <a:rPr lang="en-US" sz="1200" b="1" dirty="0" smtClean="0">
                <a:solidFill>
                  <a:srgbClr val="800000"/>
                </a:solidFill>
                <a:latin typeface="Symbol" charset="2"/>
                <a:cs typeface="Symbol" charset="2"/>
              </a:rPr>
              <a:t>~ </a:t>
            </a:r>
            <a:r>
              <a:rPr lang="en-US" sz="1200" b="1" dirty="0" smtClean="0">
                <a:solidFill>
                  <a:srgbClr val="800000"/>
                </a:solidFill>
              </a:rPr>
              <a:t>3</a:t>
            </a:r>
          </a:p>
          <a:p>
            <a:pPr algn="ctr">
              <a:lnSpc>
                <a:spcPts val="1700"/>
              </a:lnSpc>
            </a:pPr>
            <a:r>
              <a:rPr lang="en-US" sz="1200" b="1" dirty="0" smtClean="0">
                <a:solidFill>
                  <a:srgbClr val="800000"/>
                </a:solidFill>
              </a:rPr>
              <a:t>months</a:t>
            </a:r>
            <a:endParaRPr lang="en-US" sz="1200" b="1" dirty="0">
              <a:solidFill>
                <a:srgbClr val="800000"/>
              </a:solidFill>
            </a:endParaRPr>
          </a:p>
        </p:txBody>
      </p:sp>
      <p:sp>
        <p:nvSpPr>
          <p:cNvPr id="33" name="TextBox 32"/>
          <p:cNvSpPr txBox="1"/>
          <p:nvPr/>
        </p:nvSpPr>
        <p:spPr>
          <a:xfrm>
            <a:off x="5634169" y="864292"/>
            <a:ext cx="872066" cy="430460"/>
          </a:xfrm>
          <a:prstGeom prst="rect">
            <a:avLst/>
          </a:prstGeom>
          <a:noFill/>
          <a:effectLst/>
        </p:spPr>
        <p:txBody>
          <a:bodyPr wrap="square" lIns="0" tIns="0" rIns="0" bIns="0" rtlCol="0">
            <a:spAutoFit/>
          </a:bodyPr>
          <a:lstStyle/>
          <a:p>
            <a:pPr algn="ctr">
              <a:lnSpc>
                <a:spcPts val="1700"/>
              </a:lnSpc>
            </a:pPr>
            <a:r>
              <a:rPr lang="en-US" sz="1200" b="1" dirty="0" smtClean="0">
                <a:solidFill>
                  <a:srgbClr val="800000"/>
                </a:solidFill>
                <a:latin typeface="Symbol" charset="2"/>
                <a:cs typeface="Symbol" charset="2"/>
              </a:rPr>
              <a:t>~ </a:t>
            </a:r>
            <a:r>
              <a:rPr lang="en-US" sz="1200" b="1" dirty="0" smtClean="0">
                <a:solidFill>
                  <a:srgbClr val="800000"/>
                </a:solidFill>
              </a:rPr>
              <a:t>4</a:t>
            </a:r>
          </a:p>
          <a:p>
            <a:pPr algn="ctr">
              <a:lnSpc>
                <a:spcPts val="1700"/>
              </a:lnSpc>
            </a:pPr>
            <a:r>
              <a:rPr lang="en-US" sz="1200" b="1" dirty="0" smtClean="0">
                <a:solidFill>
                  <a:srgbClr val="800000"/>
                </a:solidFill>
              </a:rPr>
              <a:t>months</a:t>
            </a:r>
            <a:endParaRPr lang="en-US" sz="1200" b="1" dirty="0">
              <a:solidFill>
                <a:srgbClr val="800000"/>
              </a:solidFill>
            </a:endParaRPr>
          </a:p>
        </p:txBody>
      </p:sp>
      <p:sp>
        <p:nvSpPr>
          <p:cNvPr id="34" name="TextBox 33"/>
          <p:cNvSpPr txBox="1"/>
          <p:nvPr/>
        </p:nvSpPr>
        <p:spPr>
          <a:xfrm>
            <a:off x="8347081" y="864292"/>
            <a:ext cx="677332" cy="430460"/>
          </a:xfrm>
          <a:prstGeom prst="rect">
            <a:avLst/>
          </a:prstGeom>
          <a:noFill/>
          <a:effectLst/>
        </p:spPr>
        <p:txBody>
          <a:bodyPr wrap="square" lIns="0" tIns="0" rIns="0" bIns="0" rtlCol="0">
            <a:spAutoFit/>
          </a:bodyPr>
          <a:lstStyle/>
          <a:p>
            <a:pPr algn="ctr">
              <a:lnSpc>
                <a:spcPts val="1700"/>
              </a:lnSpc>
              <a:buFont typeface="Symbol" pitchFamily="1" charset="2"/>
              <a:buChar char="~"/>
            </a:pPr>
            <a:r>
              <a:rPr lang="en-US" sz="1200" b="1" dirty="0" smtClean="0">
                <a:solidFill>
                  <a:srgbClr val="800000"/>
                </a:solidFill>
              </a:rPr>
              <a:t>1</a:t>
            </a:r>
          </a:p>
          <a:p>
            <a:pPr algn="ctr">
              <a:lnSpc>
                <a:spcPts val="1700"/>
              </a:lnSpc>
            </a:pPr>
            <a:r>
              <a:rPr lang="en-US" sz="1200" b="1" dirty="0" smtClean="0">
                <a:solidFill>
                  <a:srgbClr val="800000"/>
                </a:solidFill>
              </a:rPr>
              <a:t>year</a:t>
            </a:r>
            <a:endParaRPr lang="en-US" sz="1200" b="1" dirty="0">
              <a:solidFill>
                <a:srgbClr val="800000"/>
              </a:solidFill>
            </a:endParaRPr>
          </a:p>
        </p:txBody>
      </p:sp>
      <p:sp>
        <p:nvSpPr>
          <p:cNvPr id="36" name="TextBox 35"/>
          <p:cNvSpPr txBox="1"/>
          <p:nvPr/>
        </p:nvSpPr>
        <p:spPr>
          <a:xfrm>
            <a:off x="334144" y="1537323"/>
            <a:ext cx="2218267" cy="775853"/>
          </a:xfrm>
          <a:prstGeom prst="rect">
            <a:avLst/>
          </a:prstGeom>
          <a:noFill/>
          <a:effectLst/>
        </p:spPr>
        <p:txBody>
          <a:bodyPr wrap="square" lIns="0" tIns="0" rIns="0" bIns="0" rtlCol="0">
            <a:spAutoFit/>
          </a:bodyPr>
          <a:lstStyle/>
          <a:p>
            <a:pPr algn="ctr">
              <a:lnSpc>
                <a:spcPts val="1500"/>
              </a:lnSpc>
            </a:pPr>
            <a:r>
              <a:rPr lang="en-US" sz="1500" b="1" dirty="0" smtClean="0">
                <a:solidFill>
                  <a:schemeClr val="accent1">
                    <a:lumMod val="50000"/>
                  </a:schemeClr>
                </a:solidFill>
                <a:latin typeface="Arial"/>
                <a:cs typeface="Arial"/>
              </a:rPr>
              <a:t>Level ≤ 3</a:t>
            </a:r>
          </a:p>
          <a:p>
            <a:pPr algn="ctr">
              <a:lnSpc>
                <a:spcPts val="1500"/>
              </a:lnSpc>
            </a:pPr>
            <a:r>
              <a:rPr lang="en-US" sz="1500" b="1" dirty="0" smtClean="0">
                <a:solidFill>
                  <a:schemeClr val="accent1">
                    <a:lumMod val="50000"/>
                  </a:schemeClr>
                </a:solidFill>
                <a:latin typeface="Arial"/>
                <a:cs typeface="Arial"/>
              </a:rPr>
              <a:t>Configuration-controlled,</a:t>
            </a:r>
          </a:p>
          <a:p>
            <a:pPr algn="ctr">
              <a:lnSpc>
                <a:spcPts val="1500"/>
              </a:lnSpc>
            </a:pPr>
            <a:r>
              <a:rPr lang="en-US" sz="1500" b="1" dirty="0" smtClean="0">
                <a:solidFill>
                  <a:schemeClr val="accent1">
                    <a:lumMod val="50000"/>
                  </a:schemeClr>
                </a:solidFill>
                <a:latin typeface="Arial"/>
                <a:cs typeface="Arial"/>
              </a:rPr>
              <a:t>Filtered Data Drop</a:t>
            </a:r>
            <a:endParaRPr lang="en-US" sz="1500" b="1" dirty="0">
              <a:solidFill>
                <a:schemeClr val="accent1">
                  <a:lumMod val="50000"/>
                </a:schemeClr>
              </a:solidFill>
              <a:latin typeface="Arial"/>
              <a:cs typeface="Arial"/>
            </a:endParaRPr>
          </a:p>
        </p:txBody>
      </p:sp>
      <p:sp>
        <p:nvSpPr>
          <p:cNvPr id="37" name="TextBox 36"/>
          <p:cNvSpPr txBox="1"/>
          <p:nvPr/>
        </p:nvSpPr>
        <p:spPr>
          <a:xfrm>
            <a:off x="963721" y="2451723"/>
            <a:ext cx="726876" cy="198772"/>
          </a:xfrm>
          <a:prstGeom prst="rect">
            <a:avLst/>
          </a:prstGeom>
          <a:noFill/>
          <a:effectLst/>
        </p:spPr>
        <p:txBody>
          <a:bodyPr wrap="square" lIns="0" tIns="0" rIns="0" bIns="0" rtlCol="0">
            <a:spAutoFit/>
          </a:bodyPr>
          <a:lstStyle/>
          <a:p>
            <a:pPr algn="ctr">
              <a:lnSpc>
                <a:spcPts val="1500"/>
              </a:lnSpc>
            </a:pPr>
            <a:r>
              <a:rPr lang="en-US" sz="1500" b="1" dirty="0" smtClean="0">
                <a:solidFill>
                  <a:schemeClr val="accent1">
                    <a:lumMod val="50000"/>
                  </a:schemeClr>
                </a:solidFill>
              </a:rPr>
              <a:t>Level 4</a:t>
            </a:r>
            <a:endParaRPr lang="en-US" sz="1500" b="1" dirty="0">
              <a:solidFill>
                <a:schemeClr val="accent1">
                  <a:lumMod val="50000"/>
                </a:schemeClr>
              </a:solidFill>
            </a:endParaRPr>
          </a:p>
        </p:txBody>
      </p:sp>
      <p:sp>
        <p:nvSpPr>
          <p:cNvPr id="38" name="TextBox 37"/>
          <p:cNvSpPr txBox="1"/>
          <p:nvPr/>
        </p:nvSpPr>
        <p:spPr>
          <a:xfrm>
            <a:off x="1734248" y="2583530"/>
            <a:ext cx="897468" cy="198772"/>
          </a:xfrm>
          <a:prstGeom prst="rect">
            <a:avLst/>
          </a:prstGeom>
          <a:noFill/>
          <a:effectLst/>
        </p:spPr>
        <p:txBody>
          <a:bodyPr wrap="square" lIns="0" tIns="0" rIns="0" bIns="0" rtlCol="0">
            <a:spAutoFit/>
          </a:bodyPr>
          <a:lstStyle/>
          <a:p>
            <a:pPr algn="ctr">
              <a:lnSpc>
                <a:spcPts val="1500"/>
              </a:lnSpc>
            </a:pPr>
            <a:r>
              <a:rPr lang="en-US" sz="1500" b="1" dirty="0" smtClean="0">
                <a:solidFill>
                  <a:schemeClr val="accent1">
                    <a:lumMod val="50000"/>
                  </a:schemeClr>
                </a:solidFill>
              </a:rPr>
              <a:t>Level 4+</a:t>
            </a:r>
            <a:endParaRPr lang="en-US" sz="1500" b="1" dirty="0">
              <a:solidFill>
                <a:schemeClr val="accent1">
                  <a:lumMod val="50000"/>
                </a:schemeClr>
              </a:solidFill>
            </a:endParaRPr>
          </a:p>
        </p:txBody>
      </p:sp>
      <p:sp>
        <p:nvSpPr>
          <p:cNvPr id="44" name="TextBox 43"/>
          <p:cNvSpPr txBox="1"/>
          <p:nvPr/>
        </p:nvSpPr>
        <p:spPr>
          <a:xfrm>
            <a:off x="2631952" y="1702997"/>
            <a:ext cx="1058334" cy="583493"/>
          </a:xfrm>
          <a:prstGeom prst="rect">
            <a:avLst/>
          </a:prstGeom>
          <a:noFill/>
          <a:effectLst/>
        </p:spPr>
        <p:txBody>
          <a:bodyPr wrap="square" lIns="0" tIns="0" rIns="0" bIns="0" rtlCol="0">
            <a:spAutoFit/>
          </a:bodyPr>
          <a:lstStyle/>
          <a:p>
            <a:pPr algn="ctr">
              <a:lnSpc>
                <a:spcPts val="1500"/>
              </a:lnSpc>
            </a:pPr>
            <a:r>
              <a:rPr lang="en-US" sz="1500" b="1" dirty="0" smtClean="0">
                <a:solidFill>
                  <a:schemeClr val="accent1">
                    <a:lumMod val="50000"/>
                  </a:schemeClr>
                </a:solidFill>
                <a:latin typeface="Arial"/>
                <a:cs typeface="Arial"/>
              </a:rPr>
              <a:t>Heat Shield Rot., </a:t>
            </a:r>
            <a:r>
              <a:rPr lang="en-US" sz="1500" b="1" dirty="0" err="1" smtClean="0">
                <a:solidFill>
                  <a:schemeClr val="accent1">
                    <a:lumMod val="50000"/>
                  </a:schemeClr>
                </a:solidFill>
                <a:latin typeface="Arial"/>
                <a:cs typeface="Arial"/>
              </a:rPr>
              <a:t>Defl</a:t>
            </a:r>
            <a:r>
              <a:rPr lang="en-US" sz="1500" b="1" dirty="0" smtClean="0">
                <a:solidFill>
                  <a:schemeClr val="accent1">
                    <a:lumMod val="50000"/>
                  </a:schemeClr>
                </a:solidFill>
                <a:latin typeface="Arial"/>
                <a:cs typeface="Arial"/>
              </a:rPr>
              <a:t>., Translation</a:t>
            </a:r>
            <a:endParaRPr lang="en-US" sz="1500" b="1" dirty="0">
              <a:solidFill>
                <a:schemeClr val="accent1">
                  <a:lumMod val="50000"/>
                </a:schemeClr>
              </a:solidFill>
              <a:latin typeface="Arial"/>
              <a:cs typeface="Arial"/>
            </a:endParaRPr>
          </a:p>
        </p:txBody>
      </p:sp>
      <p:sp>
        <p:nvSpPr>
          <p:cNvPr id="45" name="TextBox 44"/>
          <p:cNvSpPr txBox="1"/>
          <p:nvPr/>
        </p:nvSpPr>
        <p:spPr>
          <a:xfrm>
            <a:off x="3310467" y="2299323"/>
            <a:ext cx="728133" cy="391133"/>
          </a:xfrm>
          <a:prstGeom prst="rect">
            <a:avLst/>
          </a:prstGeom>
          <a:noFill/>
          <a:effectLst/>
        </p:spPr>
        <p:txBody>
          <a:bodyPr wrap="square" lIns="0" tIns="0" rIns="0" bIns="0" rtlCol="0">
            <a:spAutoFit/>
          </a:bodyPr>
          <a:lstStyle/>
          <a:p>
            <a:pPr algn="ctr">
              <a:lnSpc>
                <a:spcPts val="1500"/>
              </a:lnSpc>
            </a:pPr>
            <a:r>
              <a:rPr lang="en-US" sz="1500" b="1" dirty="0" smtClean="0">
                <a:solidFill>
                  <a:schemeClr val="accent1">
                    <a:lumMod val="50000"/>
                  </a:schemeClr>
                </a:solidFill>
                <a:latin typeface="Arial"/>
                <a:cs typeface="Arial"/>
              </a:rPr>
              <a:t>MEADS Data</a:t>
            </a:r>
            <a:endParaRPr lang="en-US" sz="1500" b="1" dirty="0">
              <a:solidFill>
                <a:schemeClr val="accent1">
                  <a:lumMod val="50000"/>
                </a:schemeClr>
              </a:solidFill>
              <a:latin typeface="Arial"/>
              <a:cs typeface="Arial"/>
            </a:endParaRPr>
          </a:p>
        </p:txBody>
      </p:sp>
      <p:sp>
        <p:nvSpPr>
          <p:cNvPr id="46" name="TextBox 45"/>
          <p:cNvSpPr txBox="1"/>
          <p:nvPr/>
        </p:nvSpPr>
        <p:spPr>
          <a:xfrm>
            <a:off x="3947015" y="1603644"/>
            <a:ext cx="1303867" cy="583493"/>
          </a:xfrm>
          <a:prstGeom prst="rect">
            <a:avLst/>
          </a:prstGeom>
          <a:noFill/>
          <a:effectLst/>
        </p:spPr>
        <p:txBody>
          <a:bodyPr wrap="square" lIns="0" tIns="0" rIns="0" bIns="0" rtlCol="0">
            <a:spAutoFit/>
          </a:bodyPr>
          <a:lstStyle/>
          <a:p>
            <a:pPr algn="ctr">
              <a:lnSpc>
                <a:spcPts val="1500"/>
              </a:lnSpc>
            </a:pPr>
            <a:r>
              <a:rPr lang="en-US" sz="1500" b="1" dirty="0" smtClean="0">
                <a:solidFill>
                  <a:schemeClr val="accent1">
                    <a:lumMod val="50000"/>
                  </a:schemeClr>
                </a:solidFill>
                <a:latin typeface="Arial"/>
                <a:cs typeface="Arial"/>
              </a:rPr>
              <a:t>Other Sources</a:t>
            </a:r>
          </a:p>
          <a:p>
            <a:pPr algn="ctr">
              <a:lnSpc>
                <a:spcPts val="1500"/>
              </a:lnSpc>
            </a:pPr>
            <a:r>
              <a:rPr lang="en-US" sz="1500" b="1" dirty="0" smtClean="0">
                <a:solidFill>
                  <a:schemeClr val="accent1">
                    <a:lumMod val="50000"/>
                  </a:schemeClr>
                </a:solidFill>
                <a:latin typeface="Arial"/>
                <a:cs typeface="Arial"/>
              </a:rPr>
              <a:t>(Radiometric)</a:t>
            </a:r>
            <a:endParaRPr lang="en-US" sz="1500" b="1" dirty="0">
              <a:solidFill>
                <a:schemeClr val="accent1">
                  <a:lumMod val="50000"/>
                </a:schemeClr>
              </a:solidFill>
              <a:latin typeface="Arial"/>
              <a:cs typeface="Arial"/>
            </a:endParaRPr>
          </a:p>
        </p:txBody>
      </p:sp>
      <p:sp>
        <p:nvSpPr>
          <p:cNvPr id="47" name="TextBox 46"/>
          <p:cNvSpPr txBox="1"/>
          <p:nvPr/>
        </p:nvSpPr>
        <p:spPr>
          <a:xfrm>
            <a:off x="2650558" y="4108382"/>
            <a:ext cx="513544" cy="198772"/>
          </a:xfrm>
          <a:prstGeom prst="rect">
            <a:avLst/>
          </a:prstGeom>
          <a:noFill/>
          <a:effectLst/>
        </p:spPr>
        <p:txBody>
          <a:bodyPr wrap="square" lIns="0" tIns="0" rIns="0" bIns="0" rtlCol="0">
            <a:spAutoFit/>
          </a:bodyPr>
          <a:lstStyle/>
          <a:p>
            <a:pPr algn="ctr">
              <a:lnSpc>
                <a:spcPts val="1500"/>
              </a:lnSpc>
            </a:pPr>
            <a:r>
              <a:rPr lang="en-US" sz="1500" b="1" dirty="0" smtClean="0">
                <a:solidFill>
                  <a:schemeClr val="accent1">
                    <a:lumMod val="50000"/>
                  </a:schemeClr>
                </a:solidFill>
                <a:latin typeface="Arial"/>
                <a:cs typeface="Arial"/>
              </a:rPr>
              <a:t>MCS</a:t>
            </a:r>
            <a:endParaRPr lang="en-US" sz="1500" b="1" dirty="0">
              <a:solidFill>
                <a:schemeClr val="accent1">
                  <a:lumMod val="50000"/>
                </a:schemeClr>
              </a:solidFill>
              <a:latin typeface="Arial"/>
              <a:cs typeface="Arial"/>
            </a:endParaRPr>
          </a:p>
        </p:txBody>
      </p:sp>
      <p:sp>
        <p:nvSpPr>
          <p:cNvPr id="48" name="TextBox 47"/>
          <p:cNvSpPr txBox="1"/>
          <p:nvPr/>
        </p:nvSpPr>
        <p:spPr>
          <a:xfrm>
            <a:off x="2851529" y="4488870"/>
            <a:ext cx="1038514" cy="391131"/>
          </a:xfrm>
          <a:prstGeom prst="rect">
            <a:avLst/>
          </a:prstGeom>
          <a:noFill/>
          <a:effectLst/>
        </p:spPr>
        <p:txBody>
          <a:bodyPr wrap="square" lIns="0" tIns="0" rIns="0" bIns="0" rtlCol="0">
            <a:spAutoFit/>
          </a:bodyPr>
          <a:lstStyle/>
          <a:p>
            <a:pPr algn="ctr">
              <a:lnSpc>
                <a:spcPts val="1500"/>
              </a:lnSpc>
            </a:pPr>
            <a:r>
              <a:rPr lang="en-US" sz="1500" b="1" dirty="0" err="1" smtClean="0">
                <a:solidFill>
                  <a:schemeClr val="accent1">
                    <a:lumMod val="50000"/>
                  </a:schemeClr>
                </a:solidFill>
                <a:latin typeface="Arial"/>
                <a:cs typeface="Arial"/>
              </a:rPr>
              <a:t>Mesoscale</a:t>
            </a:r>
            <a:r>
              <a:rPr lang="en-US" sz="1500" b="1" dirty="0" smtClean="0">
                <a:solidFill>
                  <a:schemeClr val="accent1">
                    <a:lumMod val="50000"/>
                  </a:schemeClr>
                </a:solidFill>
                <a:latin typeface="Arial"/>
                <a:cs typeface="Arial"/>
              </a:rPr>
              <a:t> Model</a:t>
            </a:r>
            <a:endParaRPr lang="en-US" sz="1500" b="1" dirty="0">
              <a:solidFill>
                <a:schemeClr val="accent1">
                  <a:lumMod val="50000"/>
                </a:schemeClr>
              </a:solidFill>
              <a:latin typeface="Arial"/>
              <a:cs typeface="Arial"/>
            </a:endParaRPr>
          </a:p>
        </p:txBody>
      </p:sp>
      <p:sp>
        <p:nvSpPr>
          <p:cNvPr id="49" name="TextBox 48"/>
          <p:cNvSpPr txBox="1"/>
          <p:nvPr/>
        </p:nvSpPr>
        <p:spPr>
          <a:xfrm>
            <a:off x="3436413" y="4061296"/>
            <a:ext cx="762001" cy="391133"/>
          </a:xfrm>
          <a:prstGeom prst="rect">
            <a:avLst/>
          </a:prstGeom>
          <a:noFill/>
          <a:effectLst/>
        </p:spPr>
        <p:txBody>
          <a:bodyPr wrap="square" lIns="0" tIns="0" rIns="0" bIns="0" rtlCol="0">
            <a:spAutoFit/>
          </a:bodyPr>
          <a:lstStyle/>
          <a:p>
            <a:pPr algn="ctr">
              <a:lnSpc>
                <a:spcPts val="1500"/>
              </a:lnSpc>
            </a:pPr>
            <a:r>
              <a:rPr lang="en-US" sz="1500" b="1" dirty="0" err="1" smtClean="0">
                <a:solidFill>
                  <a:schemeClr val="accent1">
                    <a:lumMod val="50000"/>
                  </a:schemeClr>
                </a:solidFill>
                <a:latin typeface="Arial"/>
                <a:cs typeface="Arial"/>
              </a:rPr>
              <a:t>Kalman</a:t>
            </a:r>
            <a:r>
              <a:rPr lang="en-US" sz="1500" b="1" dirty="0" smtClean="0">
                <a:solidFill>
                  <a:schemeClr val="accent1">
                    <a:lumMod val="50000"/>
                  </a:schemeClr>
                </a:solidFill>
                <a:latin typeface="Arial"/>
                <a:cs typeface="Arial"/>
              </a:rPr>
              <a:t> Filter</a:t>
            </a:r>
            <a:endParaRPr lang="en-US" sz="1500" b="1" dirty="0">
              <a:solidFill>
                <a:schemeClr val="accent1">
                  <a:lumMod val="50000"/>
                </a:schemeClr>
              </a:solidFill>
              <a:latin typeface="Arial"/>
              <a:cs typeface="Arial"/>
            </a:endParaRPr>
          </a:p>
        </p:txBody>
      </p:sp>
      <p:cxnSp>
        <p:nvCxnSpPr>
          <p:cNvPr id="50" name="Straight Arrow Connector 49"/>
          <p:cNvCxnSpPr>
            <a:stCxn id="47" idx="0"/>
          </p:cNvCxnSpPr>
          <p:nvPr/>
        </p:nvCxnSpPr>
        <p:spPr>
          <a:xfrm rot="5400000" flipH="1" flipV="1">
            <a:off x="2848894" y="3883876"/>
            <a:ext cx="282942" cy="166070"/>
          </a:xfrm>
          <a:prstGeom prst="straightConnector1">
            <a:avLst/>
          </a:prstGeom>
          <a:ln w="50800">
            <a:tailEnd type="stealth"/>
          </a:ln>
          <a:effectLst>
            <a:outerShdw blurRad="76200" dist="25400" dir="2700000" rotWithShape="0">
              <a:srgbClr val="000000">
                <a:alpha val="50000"/>
              </a:srgbClr>
            </a:outerShdw>
          </a:effectLst>
        </p:spPr>
        <p:style>
          <a:lnRef idx="2">
            <a:schemeClr val="accent1"/>
          </a:lnRef>
          <a:fillRef idx="0">
            <a:schemeClr val="accent1"/>
          </a:fillRef>
          <a:effectRef idx="1">
            <a:schemeClr val="accent1"/>
          </a:effectRef>
          <a:fontRef idx="minor">
            <a:schemeClr val="tx1"/>
          </a:fontRef>
        </p:style>
      </p:cxnSp>
      <p:cxnSp>
        <p:nvCxnSpPr>
          <p:cNvPr id="53" name="Straight Arrow Connector 52"/>
          <p:cNvCxnSpPr>
            <a:stCxn id="48" idx="0"/>
          </p:cNvCxnSpPr>
          <p:nvPr/>
        </p:nvCxnSpPr>
        <p:spPr>
          <a:xfrm rot="16200000" flipV="1">
            <a:off x="3043842" y="4161925"/>
            <a:ext cx="610508" cy="43381"/>
          </a:xfrm>
          <a:prstGeom prst="straightConnector1">
            <a:avLst/>
          </a:prstGeom>
          <a:ln w="50800">
            <a:tailEnd type="stealth"/>
          </a:ln>
          <a:effectLst>
            <a:outerShdw blurRad="76200" dist="25400" dir="2700000" rotWithShape="0">
              <a:srgbClr val="000000">
                <a:alpha val="50000"/>
              </a:srgbClr>
            </a:outerShdw>
          </a:effectLst>
        </p:spPr>
        <p:style>
          <a:lnRef idx="2">
            <a:schemeClr val="accent1"/>
          </a:lnRef>
          <a:fillRef idx="0">
            <a:schemeClr val="accent1"/>
          </a:fillRef>
          <a:effectRef idx="1">
            <a:schemeClr val="accent1"/>
          </a:effectRef>
          <a:fontRef idx="minor">
            <a:schemeClr val="tx1"/>
          </a:fontRef>
        </p:style>
      </p:cxnSp>
      <p:cxnSp>
        <p:nvCxnSpPr>
          <p:cNvPr id="56" name="Straight Arrow Connector 55"/>
          <p:cNvCxnSpPr>
            <a:stCxn id="49" idx="0"/>
          </p:cNvCxnSpPr>
          <p:nvPr/>
        </p:nvCxnSpPr>
        <p:spPr>
          <a:xfrm rot="16200000" flipV="1">
            <a:off x="3563485" y="3807367"/>
            <a:ext cx="246440" cy="261418"/>
          </a:xfrm>
          <a:prstGeom prst="straightConnector1">
            <a:avLst/>
          </a:prstGeom>
          <a:ln w="50800">
            <a:tailEnd type="stealth"/>
          </a:ln>
          <a:effectLst>
            <a:outerShdw blurRad="76200" dist="25400" dir="2700000" rotWithShape="0">
              <a:srgbClr val="000000">
                <a:alpha val="50000"/>
              </a:srgbClr>
            </a:outerShdw>
          </a:effectLst>
        </p:spPr>
        <p:style>
          <a:lnRef idx="2">
            <a:schemeClr val="accent1"/>
          </a:lnRef>
          <a:fillRef idx="0">
            <a:schemeClr val="accent1"/>
          </a:fillRef>
          <a:effectRef idx="1">
            <a:schemeClr val="accent1"/>
          </a:effectRef>
          <a:fontRef idx="minor">
            <a:schemeClr val="tx1"/>
          </a:fontRef>
        </p:style>
      </p:cxnSp>
      <p:cxnSp>
        <p:nvCxnSpPr>
          <p:cNvPr id="62" name="Straight Arrow Connector 61"/>
          <p:cNvCxnSpPr>
            <a:stCxn id="44" idx="2"/>
          </p:cNvCxnSpPr>
          <p:nvPr/>
        </p:nvCxnSpPr>
        <p:spPr>
          <a:xfrm rot="16200000" flipH="1">
            <a:off x="2856843" y="2590765"/>
            <a:ext cx="698633" cy="90081"/>
          </a:xfrm>
          <a:prstGeom prst="straightConnector1">
            <a:avLst/>
          </a:prstGeom>
          <a:ln w="50800">
            <a:tailEnd type="stealth"/>
          </a:ln>
          <a:effectLst>
            <a:outerShdw blurRad="76200" dist="25400" dir="2700000" rotWithShape="0">
              <a:srgbClr val="000000">
                <a:alpha val="50000"/>
              </a:srgbClr>
            </a:outerShdw>
          </a:effectLst>
        </p:spPr>
        <p:style>
          <a:lnRef idx="2">
            <a:schemeClr val="accent1"/>
          </a:lnRef>
          <a:fillRef idx="0">
            <a:schemeClr val="accent1"/>
          </a:fillRef>
          <a:effectRef idx="1">
            <a:schemeClr val="accent1"/>
          </a:effectRef>
          <a:fontRef idx="minor">
            <a:schemeClr val="tx1"/>
          </a:fontRef>
        </p:style>
      </p:cxnSp>
      <p:cxnSp>
        <p:nvCxnSpPr>
          <p:cNvPr id="66" name="Straight Arrow Connector 65"/>
          <p:cNvCxnSpPr>
            <a:stCxn id="46" idx="2"/>
          </p:cNvCxnSpPr>
          <p:nvPr/>
        </p:nvCxnSpPr>
        <p:spPr>
          <a:xfrm rot="5400000">
            <a:off x="3788548" y="2200124"/>
            <a:ext cx="823389" cy="797415"/>
          </a:xfrm>
          <a:prstGeom prst="straightConnector1">
            <a:avLst/>
          </a:prstGeom>
          <a:ln w="50800">
            <a:tailEnd type="stealth"/>
          </a:ln>
          <a:effectLst>
            <a:outerShdw blurRad="76200" dist="25400" dir="2700000" rotWithShape="0">
              <a:srgbClr val="000000">
                <a:alpha val="50000"/>
              </a:srgbClr>
            </a:outerShdw>
          </a:effectLst>
        </p:spPr>
        <p:style>
          <a:lnRef idx="2">
            <a:schemeClr val="accent1"/>
          </a:lnRef>
          <a:fillRef idx="0">
            <a:schemeClr val="accent1"/>
          </a:fillRef>
          <a:effectRef idx="1">
            <a:schemeClr val="accent1"/>
          </a:effectRef>
          <a:fontRef idx="minor">
            <a:schemeClr val="tx1"/>
          </a:fontRef>
        </p:style>
      </p:cxnSp>
      <p:cxnSp>
        <p:nvCxnSpPr>
          <p:cNvPr id="69" name="Straight Arrow Connector 68"/>
          <p:cNvCxnSpPr>
            <a:stCxn id="45" idx="2"/>
          </p:cNvCxnSpPr>
          <p:nvPr/>
        </p:nvCxnSpPr>
        <p:spPr>
          <a:xfrm rot="5400000">
            <a:off x="3454000" y="2751312"/>
            <a:ext cx="281390" cy="159679"/>
          </a:xfrm>
          <a:prstGeom prst="straightConnector1">
            <a:avLst/>
          </a:prstGeom>
          <a:ln w="50800">
            <a:tailEnd type="stealth"/>
          </a:ln>
          <a:effectLst>
            <a:outerShdw blurRad="76200" dist="25400" dir="2700000" rotWithShape="0">
              <a:srgbClr val="000000">
                <a:alpha val="50000"/>
              </a:srgbClr>
            </a:outerShdw>
          </a:effectLst>
        </p:spPr>
        <p:style>
          <a:lnRef idx="2">
            <a:schemeClr val="accent1"/>
          </a:lnRef>
          <a:fillRef idx="0">
            <a:schemeClr val="accent1"/>
          </a:fillRef>
          <a:effectRef idx="1">
            <a:schemeClr val="accent1"/>
          </a:effectRef>
          <a:fontRef idx="minor">
            <a:schemeClr val="tx1"/>
          </a:fontRef>
        </p:style>
      </p:cxnSp>
      <p:cxnSp>
        <p:nvCxnSpPr>
          <p:cNvPr id="85" name="Straight Arrow Connector 84"/>
          <p:cNvCxnSpPr>
            <a:stCxn id="6" idx="3"/>
          </p:cNvCxnSpPr>
          <p:nvPr/>
        </p:nvCxnSpPr>
        <p:spPr>
          <a:xfrm>
            <a:off x="2548103" y="3430013"/>
            <a:ext cx="271297" cy="1588"/>
          </a:xfrm>
          <a:prstGeom prst="straightConnector1">
            <a:avLst/>
          </a:prstGeom>
          <a:ln w="50800">
            <a:tailEnd type="stealth"/>
          </a:ln>
          <a:effectLst>
            <a:outerShdw blurRad="76200" dist="25400" dir="2700000" rotWithShape="0">
              <a:srgbClr val="000000">
                <a:alpha val="50000"/>
              </a:srgbClr>
            </a:outerShdw>
          </a:effectLst>
        </p:spPr>
        <p:style>
          <a:lnRef idx="2">
            <a:schemeClr val="accent1"/>
          </a:lnRef>
          <a:fillRef idx="0">
            <a:schemeClr val="accent1"/>
          </a:fillRef>
          <a:effectRef idx="1">
            <a:schemeClr val="accent1"/>
          </a:effectRef>
          <a:fontRef idx="minor">
            <a:schemeClr val="tx1"/>
          </a:fontRef>
        </p:style>
      </p:cxnSp>
      <p:sp>
        <p:nvSpPr>
          <p:cNvPr id="102" name="TextBox 101"/>
          <p:cNvSpPr txBox="1"/>
          <p:nvPr/>
        </p:nvSpPr>
        <p:spPr>
          <a:xfrm>
            <a:off x="5208429" y="2383051"/>
            <a:ext cx="1176873" cy="198772"/>
          </a:xfrm>
          <a:prstGeom prst="rect">
            <a:avLst/>
          </a:prstGeom>
          <a:noFill/>
          <a:effectLst/>
        </p:spPr>
        <p:txBody>
          <a:bodyPr wrap="square" lIns="0" tIns="0" rIns="0" bIns="0" rtlCol="0">
            <a:spAutoFit/>
          </a:bodyPr>
          <a:lstStyle/>
          <a:p>
            <a:pPr algn="ctr">
              <a:lnSpc>
                <a:spcPts val="1500"/>
              </a:lnSpc>
            </a:pPr>
            <a:r>
              <a:rPr lang="en-US" sz="1500" b="1" dirty="0" smtClean="0">
                <a:solidFill>
                  <a:schemeClr val="accent1">
                    <a:lumMod val="50000"/>
                  </a:schemeClr>
                </a:solidFill>
                <a:latin typeface="Arial"/>
                <a:cs typeface="Arial"/>
              </a:rPr>
              <a:t>Adjudication</a:t>
            </a:r>
            <a:endParaRPr lang="en-US" sz="1500" b="1" dirty="0">
              <a:solidFill>
                <a:schemeClr val="accent1">
                  <a:lumMod val="50000"/>
                </a:schemeClr>
              </a:solidFill>
              <a:latin typeface="Arial"/>
              <a:cs typeface="Arial"/>
            </a:endParaRPr>
          </a:p>
        </p:txBody>
      </p:sp>
      <p:cxnSp>
        <p:nvCxnSpPr>
          <p:cNvPr id="104" name="Shape 103"/>
          <p:cNvCxnSpPr>
            <a:stCxn id="102" idx="1"/>
            <a:endCxn id="8" idx="0"/>
          </p:cNvCxnSpPr>
          <p:nvPr/>
        </p:nvCxnSpPr>
        <p:spPr>
          <a:xfrm rot="10800000" flipV="1">
            <a:off x="5051917" y="2482437"/>
            <a:ext cx="156513" cy="350676"/>
          </a:xfrm>
          <a:prstGeom prst="bentConnector2">
            <a:avLst/>
          </a:prstGeom>
          <a:ln w="50800">
            <a:tailEnd type="stealth"/>
          </a:ln>
          <a:effectLst>
            <a:outerShdw blurRad="76200" dist="25400" dir="2700000" rotWithShape="0">
              <a:srgbClr val="000000">
                <a:alpha val="50000"/>
              </a:srgbClr>
            </a:outerShdw>
          </a:effectLst>
        </p:spPr>
        <p:style>
          <a:lnRef idx="2">
            <a:schemeClr val="accent1"/>
          </a:lnRef>
          <a:fillRef idx="0">
            <a:schemeClr val="accent1"/>
          </a:fillRef>
          <a:effectRef idx="1">
            <a:schemeClr val="accent1"/>
          </a:effectRef>
          <a:fontRef idx="minor">
            <a:schemeClr val="tx1"/>
          </a:fontRef>
        </p:style>
      </p:cxnSp>
      <p:sp>
        <p:nvSpPr>
          <p:cNvPr id="119" name="TextBox 118"/>
          <p:cNvSpPr txBox="1"/>
          <p:nvPr/>
        </p:nvSpPr>
        <p:spPr>
          <a:xfrm>
            <a:off x="6731000" y="3047470"/>
            <a:ext cx="1299728" cy="775853"/>
          </a:xfrm>
          <a:prstGeom prst="rect">
            <a:avLst/>
          </a:prstGeom>
          <a:noFill/>
          <a:effectLst/>
        </p:spPr>
        <p:txBody>
          <a:bodyPr wrap="square" lIns="0" tIns="0" rIns="0" bIns="0" rtlCol="0">
            <a:spAutoFit/>
          </a:bodyPr>
          <a:lstStyle/>
          <a:p>
            <a:pPr algn="ctr">
              <a:lnSpc>
                <a:spcPts val="1500"/>
              </a:lnSpc>
            </a:pPr>
            <a:r>
              <a:rPr lang="en-US" sz="1500" b="1" dirty="0" smtClean="0">
                <a:solidFill>
                  <a:schemeClr val="accent1">
                    <a:lumMod val="50000"/>
                  </a:schemeClr>
                </a:solidFill>
                <a:latin typeface="Arial"/>
                <a:cs typeface="Arial"/>
              </a:rPr>
              <a:t>Resolve Discrepancies&amp;</a:t>
            </a:r>
          </a:p>
          <a:p>
            <a:pPr algn="ctr">
              <a:lnSpc>
                <a:spcPts val="1500"/>
              </a:lnSpc>
            </a:pPr>
            <a:r>
              <a:rPr lang="en-US" sz="1500" b="1" dirty="0" smtClean="0">
                <a:solidFill>
                  <a:schemeClr val="accent1">
                    <a:lumMod val="50000"/>
                  </a:schemeClr>
                </a:solidFill>
                <a:latin typeface="Arial"/>
                <a:cs typeface="Arial"/>
              </a:rPr>
              <a:t>Write Papers</a:t>
            </a:r>
            <a:endParaRPr lang="en-US" sz="1500" b="1" dirty="0">
              <a:solidFill>
                <a:schemeClr val="accent1">
                  <a:lumMod val="50000"/>
                </a:schemeClr>
              </a:solidFill>
              <a:latin typeface="Arial"/>
              <a:cs typeface="Arial"/>
            </a:endParaRPr>
          </a:p>
        </p:txBody>
      </p:sp>
      <p:cxnSp>
        <p:nvCxnSpPr>
          <p:cNvPr id="123" name="Straight Arrow Connector 122"/>
          <p:cNvCxnSpPr>
            <a:endCxn id="8" idx="1"/>
          </p:cNvCxnSpPr>
          <p:nvPr/>
        </p:nvCxnSpPr>
        <p:spPr>
          <a:xfrm flipV="1">
            <a:off x="3835401" y="3430013"/>
            <a:ext cx="851394" cy="1588"/>
          </a:xfrm>
          <a:prstGeom prst="straightConnector1">
            <a:avLst/>
          </a:prstGeom>
          <a:ln w="50800">
            <a:tailEnd type="stealth"/>
          </a:ln>
          <a:effectLst>
            <a:outerShdw blurRad="76200" dist="25400" dir="2700000" rotWithShape="0">
              <a:srgbClr val="000000">
                <a:alpha val="50000"/>
              </a:srgbClr>
            </a:outerShdw>
          </a:effectLst>
        </p:spPr>
        <p:style>
          <a:lnRef idx="2">
            <a:schemeClr val="accent1"/>
          </a:lnRef>
          <a:fillRef idx="0">
            <a:schemeClr val="accent1"/>
          </a:fillRef>
          <a:effectRef idx="1">
            <a:schemeClr val="accent1"/>
          </a:effectRef>
          <a:fontRef idx="minor">
            <a:schemeClr val="tx1"/>
          </a:fontRef>
        </p:style>
      </p:cxnSp>
      <p:cxnSp>
        <p:nvCxnSpPr>
          <p:cNvPr id="126" name="Straight Arrow Connector 125"/>
          <p:cNvCxnSpPr>
            <a:stCxn id="8" idx="3"/>
            <a:endCxn id="9" idx="1"/>
          </p:cNvCxnSpPr>
          <p:nvPr/>
        </p:nvCxnSpPr>
        <p:spPr>
          <a:xfrm>
            <a:off x="5417037" y="3430013"/>
            <a:ext cx="288044" cy="1588"/>
          </a:xfrm>
          <a:prstGeom prst="straightConnector1">
            <a:avLst/>
          </a:prstGeom>
          <a:ln w="50800">
            <a:tailEnd type="stealth"/>
          </a:ln>
          <a:effectLst>
            <a:outerShdw blurRad="76200" dist="25400" dir="2700000" rotWithShape="0">
              <a:srgbClr val="000000">
                <a:alpha val="50000"/>
              </a:srgbClr>
            </a:outerShdw>
          </a:effectLst>
        </p:spPr>
        <p:style>
          <a:lnRef idx="2">
            <a:schemeClr val="accent1"/>
          </a:lnRef>
          <a:fillRef idx="0">
            <a:schemeClr val="accent1"/>
          </a:fillRef>
          <a:effectRef idx="1">
            <a:schemeClr val="accent1"/>
          </a:effectRef>
          <a:fontRef idx="minor">
            <a:schemeClr val="tx1"/>
          </a:fontRef>
        </p:style>
      </p:cxnSp>
      <p:cxnSp>
        <p:nvCxnSpPr>
          <p:cNvPr id="128" name="Straight Arrow Connector 127"/>
          <p:cNvCxnSpPr>
            <a:stCxn id="9" idx="3"/>
            <a:endCxn id="119" idx="1"/>
          </p:cNvCxnSpPr>
          <p:nvPr/>
        </p:nvCxnSpPr>
        <p:spPr>
          <a:xfrm>
            <a:off x="6435323" y="3430013"/>
            <a:ext cx="295677" cy="5384"/>
          </a:xfrm>
          <a:prstGeom prst="straightConnector1">
            <a:avLst/>
          </a:prstGeom>
          <a:ln w="50800">
            <a:tailEnd type="stealth"/>
          </a:ln>
          <a:effectLst>
            <a:outerShdw blurRad="76200" dist="25400" dir="2700000" rotWithShape="0">
              <a:srgbClr val="000000">
                <a:alpha val="50000"/>
              </a:srgbClr>
            </a:outerShdw>
          </a:effectLst>
        </p:spPr>
        <p:style>
          <a:lnRef idx="2">
            <a:schemeClr val="accent1"/>
          </a:lnRef>
          <a:fillRef idx="0">
            <a:schemeClr val="accent1"/>
          </a:fillRef>
          <a:effectRef idx="1">
            <a:schemeClr val="accent1"/>
          </a:effectRef>
          <a:fontRef idx="minor">
            <a:schemeClr val="tx1"/>
          </a:fontRef>
        </p:style>
      </p:cxnSp>
      <p:cxnSp>
        <p:nvCxnSpPr>
          <p:cNvPr id="132" name="Straight Arrow Connector 131"/>
          <p:cNvCxnSpPr>
            <a:stCxn id="119" idx="3"/>
            <a:endCxn id="10" idx="1"/>
          </p:cNvCxnSpPr>
          <p:nvPr/>
        </p:nvCxnSpPr>
        <p:spPr>
          <a:xfrm flipV="1">
            <a:off x="8030728" y="3430013"/>
            <a:ext cx="289898" cy="5384"/>
          </a:xfrm>
          <a:prstGeom prst="straightConnector1">
            <a:avLst/>
          </a:prstGeom>
          <a:ln w="50800">
            <a:tailEnd type="stealth"/>
          </a:ln>
          <a:effectLst>
            <a:outerShdw blurRad="76200" dist="25400" dir="2700000" rotWithShape="0">
              <a:srgbClr val="000000">
                <a:alpha val="50000"/>
              </a:srgbClr>
            </a:outerShdw>
          </a:effectLst>
        </p:spPr>
        <p:style>
          <a:lnRef idx="2">
            <a:schemeClr val="accent1"/>
          </a:lnRef>
          <a:fillRef idx="0">
            <a:schemeClr val="accent1"/>
          </a:fillRef>
          <a:effectRef idx="1">
            <a:schemeClr val="accent1"/>
          </a:effectRef>
          <a:fontRef idx="minor">
            <a:schemeClr val="tx1"/>
          </a:fontRef>
        </p:style>
      </p:cxnSp>
      <p:cxnSp>
        <p:nvCxnSpPr>
          <p:cNvPr id="173" name="Straight Connector 172"/>
          <p:cNvCxnSpPr/>
          <p:nvPr/>
        </p:nvCxnSpPr>
        <p:spPr>
          <a:xfrm rot="5400000" flipH="1" flipV="1">
            <a:off x="5283039" y="4811817"/>
            <a:ext cx="1574327" cy="1588"/>
          </a:xfrm>
          <a:prstGeom prst="line">
            <a:avLst/>
          </a:prstGeom>
          <a:ln w="50800">
            <a:tailEnd type="stealth"/>
          </a:ln>
          <a:effectLst>
            <a:outerShdw blurRad="76200" dist="25400" dir="2700000" rotWithShape="0">
              <a:srgbClr val="000000">
                <a:alpha val="50000"/>
              </a:srgbClr>
            </a:outerShdw>
          </a:effectLst>
        </p:spPr>
        <p:style>
          <a:lnRef idx="2">
            <a:schemeClr val="accent1"/>
          </a:lnRef>
          <a:fillRef idx="0">
            <a:schemeClr val="accent1"/>
          </a:fillRef>
          <a:effectRef idx="1">
            <a:schemeClr val="accent1"/>
          </a:effectRef>
          <a:fontRef idx="minor">
            <a:schemeClr val="tx1"/>
          </a:fontRef>
        </p:style>
      </p:cxnSp>
      <p:sp>
        <p:nvSpPr>
          <p:cNvPr id="7" name="Rectangle 6"/>
          <p:cNvSpPr/>
          <p:nvPr/>
        </p:nvSpPr>
        <p:spPr>
          <a:xfrm>
            <a:off x="1822450" y="5347323"/>
            <a:ext cx="7239000" cy="397935"/>
          </a:xfrm>
          <a:prstGeom prst="rect">
            <a:avLst/>
          </a:prstGeom>
          <a:effectLst>
            <a:outerShdw blurRad="76200" dist="25400" dir="2700000">
              <a:srgbClr val="000000">
                <a:alpha val="50000"/>
              </a:srgbClr>
            </a:outerShdw>
          </a:effectLst>
        </p:spPr>
        <p:style>
          <a:lnRef idx="1">
            <a:schemeClr val="accent1"/>
          </a:lnRef>
          <a:fillRef idx="3">
            <a:schemeClr val="accent1"/>
          </a:fillRef>
          <a:effectRef idx="2">
            <a:schemeClr val="accent1"/>
          </a:effectRef>
          <a:fontRef idx="minor">
            <a:schemeClr val="lt1"/>
          </a:fontRef>
        </p:style>
        <p:txBody>
          <a:bodyPr tIns="0" rtlCol="0" anchor="ctr"/>
          <a:lstStyle/>
          <a:p>
            <a:pPr>
              <a:tabLst>
                <a:tab pos="804863" algn="l"/>
                <a:tab pos="4343400" algn="l"/>
                <a:tab pos="5834063" algn="l"/>
              </a:tabLst>
            </a:pPr>
            <a:r>
              <a:rPr lang="en-US" b="1" dirty="0" smtClean="0">
                <a:effectLst>
                  <a:outerShdw blurRad="50800" dist="38100" dir="2700000">
                    <a:srgbClr val="000000">
                      <a:alpha val="43000"/>
                    </a:srgbClr>
                  </a:outerShdw>
                </a:effectLst>
              </a:rPr>
              <a:t>	</a:t>
            </a:r>
            <a:r>
              <a:rPr lang="en-US" sz="1400" b="1" dirty="0" smtClean="0">
                <a:effectLst>
                  <a:outerShdw blurRad="50800" dist="38100" dir="2700000">
                    <a:srgbClr val="000000">
                      <a:alpha val="43000"/>
                    </a:srgbClr>
                  </a:outerShdw>
                </a:effectLst>
              </a:rPr>
              <a:t>MISP Initial Product</a:t>
            </a:r>
            <a:r>
              <a:rPr lang="en-US" b="1" dirty="0" smtClean="0">
                <a:effectLst>
                  <a:outerShdw blurRad="50800" dist="38100" dir="2700000">
                    <a:srgbClr val="000000">
                      <a:alpha val="43000"/>
                    </a:srgbClr>
                  </a:outerShdw>
                </a:effectLst>
              </a:rPr>
              <a:t>	</a:t>
            </a:r>
            <a:r>
              <a:rPr lang="en-US" sz="1400" b="1" dirty="0" smtClean="0">
                <a:effectLst>
                  <a:outerShdw blurRad="50800" dist="38100" dir="2700000">
                    <a:srgbClr val="000000">
                      <a:alpha val="43000"/>
                    </a:srgbClr>
                  </a:outerShdw>
                </a:effectLst>
              </a:rPr>
              <a:t>MISP-II</a:t>
            </a:r>
            <a:r>
              <a:rPr lang="en-US" b="1" dirty="0" smtClean="0">
                <a:effectLst>
                  <a:outerShdw blurRad="50800" dist="38100" dir="2700000">
                    <a:srgbClr val="000000">
                      <a:alpha val="43000"/>
                    </a:srgbClr>
                  </a:outerShdw>
                </a:effectLst>
              </a:rPr>
              <a:t>	</a:t>
            </a:r>
            <a:r>
              <a:rPr lang="en-US" sz="1400" b="1" dirty="0" smtClean="0">
                <a:effectLst>
                  <a:outerShdw blurRad="50800" dist="38100" dir="2700000">
                    <a:srgbClr val="000000">
                      <a:alpha val="43000"/>
                    </a:srgbClr>
                  </a:outerShdw>
                </a:effectLst>
              </a:rPr>
              <a:t>MISP-III</a:t>
            </a:r>
            <a:endParaRPr lang="en-US" sz="1400" b="1" dirty="0">
              <a:effectLst>
                <a:outerShdw blurRad="50800" dist="38100" dir="2700000">
                  <a:srgbClr val="000000">
                    <a:alpha val="43000"/>
                  </a:srgbClr>
                </a:outerShdw>
              </a:effectLst>
            </a:endParaRPr>
          </a:p>
        </p:txBody>
      </p:sp>
      <p:sp>
        <p:nvSpPr>
          <p:cNvPr id="133" name="Isosceles Triangle 132"/>
          <p:cNvSpPr/>
          <p:nvPr/>
        </p:nvSpPr>
        <p:spPr>
          <a:xfrm>
            <a:off x="2395187" y="5414911"/>
            <a:ext cx="304800" cy="262759"/>
          </a:xfrm>
          <a:prstGeom prst="triangle">
            <a:avLst/>
          </a:prstGeom>
          <a:solidFill>
            <a:srgbClr val="FFFF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4" name="Isosceles Triangle 133"/>
          <p:cNvSpPr/>
          <p:nvPr/>
        </p:nvSpPr>
        <p:spPr>
          <a:xfrm>
            <a:off x="5917802" y="5414911"/>
            <a:ext cx="304800" cy="262759"/>
          </a:xfrm>
          <a:prstGeom prst="triangle">
            <a:avLst/>
          </a:prstGeom>
          <a:solidFill>
            <a:srgbClr val="FFFF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5" name="Isosceles Triangle 134"/>
          <p:cNvSpPr/>
          <p:nvPr/>
        </p:nvSpPr>
        <p:spPr>
          <a:xfrm>
            <a:off x="8507946" y="5414911"/>
            <a:ext cx="304800" cy="262759"/>
          </a:xfrm>
          <a:prstGeom prst="triangle">
            <a:avLst/>
          </a:prstGeom>
          <a:solidFill>
            <a:srgbClr val="FFFF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93" name="Straight Connector 192"/>
          <p:cNvCxnSpPr/>
          <p:nvPr/>
        </p:nvCxnSpPr>
        <p:spPr>
          <a:xfrm rot="5400000">
            <a:off x="2046418" y="5950347"/>
            <a:ext cx="265906" cy="1588"/>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95" name="Straight Connector 194"/>
          <p:cNvCxnSpPr/>
          <p:nvPr/>
        </p:nvCxnSpPr>
        <p:spPr>
          <a:xfrm>
            <a:off x="2175933" y="5953523"/>
            <a:ext cx="3896107" cy="1588"/>
          </a:xfrm>
          <a:prstGeom prst="line">
            <a:avLst/>
          </a:prstGeom>
          <a:ln>
            <a:solidFill>
              <a:srgbClr val="000000"/>
            </a:solidFill>
          </a:ln>
          <a:effectLst/>
        </p:spPr>
        <p:style>
          <a:lnRef idx="2">
            <a:schemeClr val="accent1"/>
          </a:lnRef>
          <a:fillRef idx="0">
            <a:schemeClr val="accent1"/>
          </a:fillRef>
          <a:effectRef idx="1">
            <a:schemeClr val="accent1"/>
          </a:effectRef>
          <a:fontRef idx="minor">
            <a:schemeClr val="tx1"/>
          </a:fontRef>
        </p:style>
      </p:cxnSp>
      <p:sp>
        <p:nvSpPr>
          <p:cNvPr id="197" name="TextBox 196"/>
          <p:cNvSpPr txBox="1"/>
          <p:nvPr/>
        </p:nvSpPr>
        <p:spPr>
          <a:xfrm>
            <a:off x="2969003" y="5871632"/>
            <a:ext cx="1670054" cy="159018"/>
          </a:xfrm>
          <a:prstGeom prst="rect">
            <a:avLst/>
          </a:prstGeom>
          <a:solidFill>
            <a:srgbClr val="FFFFFF"/>
          </a:solidFill>
        </p:spPr>
        <p:txBody>
          <a:bodyPr wrap="square" lIns="0" tIns="0" rIns="0" bIns="0" rtlCol="0">
            <a:spAutoFit/>
          </a:bodyPr>
          <a:lstStyle/>
          <a:p>
            <a:pPr algn="ctr">
              <a:lnSpc>
                <a:spcPts val="1200"/>
              </a:lnSpc>
            </a:pPr>
            <a:r>
              <a:rPr lang="en-US" sz="1200" dirty="0" smtClean="0">
                <a:latin typeface="Symbol" charset="2"/>
                <a:cs typeface="Symbol" charset="2"/>
              </a:rPr>
              <a:t>~</a:t>
            </a:r>
            <a:r>
              <a:rPr lang="en-US" sz="1200" dirty="0" smtClean="0"/>
              <a:t> 2 times/week meetings</a:t>
            </a:r>
            <a:endParaRPr lang="en-US" sz="1200" dirty="0"/>
          </a:p>
        </p:txBody>
      </p:sp>
      <p:cxnSp>
        <p:nvCxnSpPr>
          <p:cNvPr id="199" name="Straight Connector 198"/>
          <p:cNvCxnSpPr/>
          <p:nvPr/>
        </p:nvCxnSpPr>
        <p:spPr>
          <a:xfrm rot="5400000">
            <a:off x="5937249" y="5950347"/>
            <a:ext cx="265906" cy="1588"/>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207" name="Rectangle 206"/>
          <p:cNvSpPr/>
          <p:nvPr/>
        </p:nvSpPr>
        <p:spPr>
          <a:xfrm>
            <a:off x="5538637" y="6151657"/>
            <a:ext cx="1471763" cy="706343"/>
          </a:xfrm>
          <a:prstGeom prst="rect">
            <a:avLst/>
          </a:prstGeom>
          <a:effectLst>
            <a:outerShdw blurRad="50800" dist="38100" dir="2700000">
              <a:srgbClr val="000000">
                <a:alpha val="43000"/>
              </a:srgbClr>
            </a:outerShdw>
          </a:effectLst>
        </p:spPr>
        <p:style>
          <a:lnRef idx="1">
            <a:schemeClr val="accent1"/>
          </a:lnRef>
          <a:fillRef idx="3">
            <a:schemeClr val="accent1"/>
          </a:fillRef>
          <a:effectRef idx="2">
            <a:schemeClr val="accent1"/>
          </a:effectRef>
          <a:fontRef idx="minor">
            <a:schemeClr val="lt1"/>
          </a:fontRef>
        </p:style>
        <p:txBody>
          <a:bodyPr tIns="45720" rtlCol="0" anchor="ctr"/>
          <a:lstStyle/>
          <a:p>
            <a:pPr algn="ctr">
              <a:lnSpc>
                <a:spcPts val="1800"/>
              </a:lnSpc>
              <a:tabLst>
                <a:tab pos="804863" algn="l"/>
                <a:tab pos="4171950" algn="l"/>
                <a:tab pos="5545138" algn="l"/>
              </a:tabLst>
            </a:pPr>
            <a:r>
              <a:rPr lang="en-US" sz="1200" b="1" dirty="0" smtClean="0">
                <a:effectLst>
                  <a:outerShdw blurRad="50800" dist="38100" dir="2700000">
                    <a:srgbClr val="000000">
                      <a:alpha val="43000"/>
                    </a:srgbClr>
                  </a:outerShdw>
                </a:effectLst>
              </a:rPr>
              <a:t>Issues/</a:t>
            </a:r>
          </a:p>
          <a:p>
            <a:pPr algn="ctr">
              <a:lnSpc>
                <a:spcPts val="1800"/>
              </a:lnSpc>
              <a:tabLst>
                <a:tab pos="804863" algn="l"/>
                <a:tab pos="4171950" algn="l"/>
                <a:tab pos="5545138" algn="l"/>
              </a:tabLst>
            </a:pPr>
            <a:r>
              <a:rPr lang="en-US" sz="1200" b="1" dirty="0" smtClean="0">
                <a:effectLst>
                  <a:outerShdw blurRad="50800" dist="38100" dir="2700000">
                    <a:srgbClr val="000000">
                      <a:alpha val="43000"/>
                    </a:srgbClr>
                  </a:outerShdw>
                </a:effectLst>
              </a:rPr>
              <a:t>Discrepancies</a:t>
            </a:r>
          </a:p>
          <a:p>
            <a:pPr algn="ctr">
              <a:lnSpc>
                <a:spcPts val="1800"/>
              </a:lnSpc>
              <a:tabLst>
                <a:tab pos="804863" algn="l"/>
                <a:tab pos="4171950" algn="l"/>
                <a:tab pos="5545138" algn="l"/>
              </a:tabLst>
            </a:pPr>
            <a:r>
              <a:rPr lang="en-US" sz="1200" b="1" dirty="0" smtClean="0">
                <a:effectLst>
                  <a:outerShdw blurRad="50800" dist="38100" dir="2700000">
                    <a:srgbClr val="000000">
                      <a:alpha val="43000"/>
                    </a:srgbClr>
                  </a:outerShdw>
                </a:effectLst>
              </a:rPr>
              <a:t>List</a:t>
            </a:r>
            <a:endParaRPr lang="en-US" sz="1200" b="1" dirty="0">
              <a:effectLst>
                <a:outerShdw blurRad="50800" dist="38100" dir="2700000">
                  <a:srgbClr val="000000">
                    <a:alpha val="43000"/>
                  </a:srgbClr>
                </a:outerShdw>
              </a:effectLst>
            </a:endParaRPr>
          </a:p>
        </p:txBody>
      </p:sp>
      <p:cxnSp>
        <p:nvCxnSpPr>
          <p:cNvPr id="213" name="Straight Connector 212"/>
          <p:cNvCxnSpPr/>
          <p:nvPr/>
        </p:nvCxnSpPr>
        <p:spPr>
          <a:xfrm rot="5400000">
            <a:off x="4212300" y="4696915"/>
            <a:ext cx="1329592" cy="1589"/>
          </a:xfrm>
          <a:prstGeom prst="line">
            <a:avLst/>
          </a:prstGeom>
          <a:ln w="50800">
            <a:tailEnd type="stealth"/>
          </a:ln>
          <a:effectLst>
            <a:outerShdw blurRad="76200" dist="25400" dir="2700000" rotWithShape="0">
              <a:srgbClr val="000000">
                <a:alpha val="50000"/>
              </a:srgbClr>
            </a:outerShdw>
          </a:effectLst>
        </p:spPr>
        <p:style>
          <a:lnRef idx="2">
            <a:schemeClr val="accent1"/>
          </a:lnRef>
          <a:fillRef idx="0">
            <a:schemeClr val="accent1"/>
          </a:fillRef>
          <a:effectRef idx="1">
            <a:schemeClr val="accent1"/>
          </a:effectRef>
          <a:fontRef idx="minor">
            <a:schemeClr val="tx1"/>
          </a:fontRef>
        </p:style>
      </p:cxnSp>
      <p:cxnSp>
        <p:nvCxnSpPr>
          <p:cNvPr id="238" name="Straight Arrow Connector 237"/>
          <p:cNvCxnSpPr>
            <a:stCxn id="207" idx="3"/>
          </p:cNvCxnSpPr>
          <p:nvPr/>
        </p:nvCxnSpPr>
        <p:spPr>
          <a:xfrm flipV="1">
            <a:off x="7010400" y="6493933"/>
            <a:ext cx="353865" cy="10896"/>
          </a:xfrm>
          <a:prstGeom prst="straightConnector1">
            <a:avLst/>
          </a:prstGeom>
          <a:ln w="50800">
            <a:tailEnd type="stealth"/>
          </a:ln>
          <a:effectLst>
            <a:outerShdw blurRad="76200" dist="25400" dir="2700000" rotWithShape="0">
              <a:srgbClr val="000000">
                <a:alpha val="50000"/>
              </a:srgbClr>
            </a:outerShdw>
          </a:effectLst>
        </p:spPr>
        <p:style>
          <a:lnRef idx="2">
            <a:schemeClr val="accent1"/>
          </a:lnRef>
          <a:fillRef idx="0">
            <a:schemeClr val="accent1"/>
          </a:fillRef>
          <a:effectRef idx="1">
            <a:schemeClr val="accent1"/>
          </a:effectRef>
          <a:fontRef idx="minor">
            <a:schemeClr val="tx1"/>
          </a:fontRef>
        </p:style>
      </p:cxnSp>
      <p:grpSp>
        <p:nvGrpSpPr>
          <p:cNvPr id="3" name="Group 321"/>
          <p:cNvGrpSpPr/>
          <p:nvPr/>
        </p:nvGrpSpPr>
        <p:grpSpPr>
          <a:xfrm>
            <a:off x="4903557" y="3810000"/>
            <a:ext cx="656250" cy="2694829"/>
            <a:chOff x="4903557" y="3708399"/>
            <a:chExt cx="656250" cy="2694829"/>
          </a:xfrm>
          <a:effectLst>
            <a:outerShdw blurRad="40005" dist="19939" dir="2700000">
              <a:srgbClr val="000000">
                <a:alpha val="43000"/>
              </a:srgbClr>
            </a:outerShdw>
          </a:effectLst>
        </p:grpSpPr>
        <p:cxnSp>
          <p:nvCxnSpPr>
            <p:cNvPr id="243" name="Elbow Connector 242"/>
            <p:cNvCxnSpPr>
              <a:stCxn id="169" idx="2"/>
              <a:endCxn id="207" idx="1"/>
            </p:cNvCxnSpPr>
            <p:nvPr/>
          </p:nvCxnSpPr>
          <p:spPr>
            <a:xfrm rot="10800000" flipH="1" flipV="1">
              <a:off x="5247511" y="5955726"/>
              <a:ext cx="291126" cy="447502"/>
            </a:xfrm>
            <a:prstGeom prst="bentConnector3">
              <a:avLst>
                <a:gd name="adj1" fmla="val -196669"/>
              </a:avLst>
            </a:prstGeom>
            <a:ln w="50800">
              <a:tailEnd type="stealth"/>
            </a:ln>
            <a:effectLst/>
          </p:spPr>
          <p:style>
            <a:lnRef idx="2">
              <a:schemeClr val="accent1"/>
            </a:lnRef>
            <a:fillRef idx="0">
              <a:schemeClr val="accent1"/>
            </a:fillRef>
            <a:effectRef idx="1">
              <a:schemeClr val="accent1"/>
            </a:effectRef>
            <a:fontRef idx="minor">
              <a:schemeClr val="tx1"/>
            </a:fontRef>
          </p:style>
        </p:cxnSp>
        <p:cxnSp>
          <p:nvCxnSpPr>
            <p:cNvPr id="250" name="Shape 249"/>
            <p:cNvCxnSpPr>
              <a:endCxn id="169" idx="0"/>
            </p:cNvCxnSpPr>
            <p:nvPr/>
          </p:nvCxnSpPr>
          <p:spPr>
            <a:xfrm rot="16200000" flipH="1">
              <a:off x="4546817" y="4398218"/>
              <a:ext cx="1391269" cy="11631"/>
            </a:xfrm>
            <a:prstGeom prst="bentConnector4">
              <a:avLst>
                <a:gd name="adj1" fmla="val 98056"/>
                <a:gd name="adj2" fmla="val -9191"/>
              </a:avLst>
            </a:prstGeom>
            <a:ln w="50800"/>
            <a:effectLst/>
          </p:spPr>
          <p:style>
            <a:lnRef idx="2">
              <a:schemeClr val="accent1"/>
            </a:lnRef>
            <a:fillRef idx="0">
              <a:schemeClr val="accent1"/>
            </a:fillRef>
            <a:effectRef idx="1">
              <a:schemeClr val="accent1"/>
            </a:effectRef>
            <a:fontRef idx="minor">
              <a:schemeClr val="tx1"/>
            </a:fontRef>
          </p:style>
        </p:cxnSp>
        <p:sp>
          <p:nvSpPr>
            <p:cNvPr id="169" name="Arc 168"/>
            <p:cNvSpPr/>
            <p:nvPr/>
          </p:nvSpPr>
          <p:spPr>
            <a:xfrm>
              <a:off x="4903557" y="5099121"/>
              <a:ext cx="656250" cy="857104"/>
            </a:xfrm>
            <a:prstGeom prst="arc">
              <a:avLst>
                <a:gd name="adj1" fmla="val 16333142"/>
                <a:gd name="adj2" fmla="val 5272935"/>
              </a:avLst>
            </a:prstGeom>
            <a:ln w="50800"/>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dirty="0"/>
            </a:p>
          </p:txBody>
        </p:sp>
      </p:grpSp>
      <p:sp>
        <p:nvSpPr>
          <p:cNvPr id="268" name="TextBox 267"/>
          <p:cNvSpPr txBox="1"/>
          <p:nvPr/>
        </p:nvSpPr>
        <p:spPr>
          <a:xfrm>
            <a:off x="2087558" y="1451387"/>
            <a:ext cx="934467" cy="198772"/>
          </a:xfrm>
          <a:prstGeom prst="rect">
            <a:avLst/>
          </a:prstGeom>
          <a:noFill/>
          <a:effectLst/>
        </p:spPr>
        <p:txBody>
          <a:bodyPr wrap="square" lIns="0" tIns="0" rIns="0" bIns="0" rtlCol="0">
            <a:spAutoFit/>
          </a:bodyPr>
          <a:lstStyle/>
          <a:p>
            <a:pPr algn="ctr">
              <a:lnSpc>
                <a:spcPts val="1500"/>
              </a:lnSpc>
            </a:pPr>
            <a:r>
              <a:rPr lang="en-US" sz="1500" b="1" dirty="0" smtClean="0">
                <a:latin typeface="Arial"/>
                <a:cs typeface="Arial"/>
              </a:rPr>
              <a:t>L + 2 wks</a:t>
            </a:r>
            <a:endParaRPr lang="en-US" sz="1500" b="1" dirty="0">
              <a:latin typeface="Arial"/>
              <a:cs typeface="Arial"/>
            </a:endParaRPr>
          </a:p>
        </p:txBody>
      </p:sp>
      <p:cxnSp>
        <p:nvCxnSpPr>
          <p:cNvPr id="270" name="Straight Connector 269"/>
          <p:cNvCxnSpPr>
            <a:stCxn id="268" idx="2"/>
            <a:endCxn id="14" idx="0"/>
          </p:cNvCxnSpPr>
          <p:nvPr/>
        </p:nvCxnSpPr>
        <p:spPr>
          <a:xfrm rot="5400000">
            <a:off x="2258071" y="1939676"/>
            <a:ext cx="586239" cy="7205"/>
          </a:xfrm>
          <a:prstGeom prst="line">
            <a:avLst/>
          </a:prstGeom>
          <a:ln>
            <a:solidFill>
              <a:srgbClr val="000000"/>
            </a:solidFill>
          </a:ln>
          <a:effectLst>
            <a:outerShdw blurRad="76200" dist="25400" dir="20340000">
              <a:srgbClr val="000000">
                <a:alpha val="50000"/>
              </a:srgbClr>
            </a:outerShdw>
          </a:effectLst>
        </p:spPr>
        <p:style>
          <a:lnRef idx="2">
            <a:schemeClr val="accent1"/>
          </a:lnRef>
          <a:fillRef idx="0">
            <a:schemeClr val="accent1"/>
          </a:fillRef>
          <a:effectRef idx="1">
            <a:schemeClr val="accent1"/>
          </a:effectRef>
          <a:fontRef idx="minor">
            <a:schemeClr val="tx1"/>
          </a:fontRef>
        </p:style>
      </p:cxnSp>
      <p:sp>
        <p:nvSpPr>
          <p:cNvPr id="8" name="Rectangle 7"/>
          <p:cNvSpPr/>
          <p:nvPr/>
        </p:nvSpPr>
        <p:spPr>
          <a:xfrm>
            <a:off x="4686795" y="2833113"/>
            <a:ext cx="730242" cy="1193800"/>
          </a:xfrm>
          <a:prstGeom prst="rect">
            <a:avLst/>
          </a:prstGeom>
          <a:solidFill>
            <a:srgbClr val="FF6600"/>
          </a:solidFill>
          <a:ln>
            <a:solidFill>
              <a:srgbClr val="FF0000"/>
            </a:solidFill>
          </a:ln>
          <a:effectLst>
            <a:outerShdw blurRad="50800" dist="38100" dir="2700000">
              <a:srgbClr val="000000">
                <a:alpha val="43000"/>
              </a:srgbClr>
            </a:outerShdw>
          </a:effectLst>
        </p:spPr>
        <p:style>
          <a:lnRef idx="1">
            <a:schemeClr val="accent1"/>
          </a:lnRef>
          <a:fillRef idx="3">
            <a:schemeClr val="accent1"/>
          </a:fillRef>
          <a:effectRef idx="2">
            <a:schemeClr val="accent1"/>
          </a:effectRef>
          <a:fontRef idx="minor">
            <a:schemeClr val="lt1"/>
          </a:fontRef>
        </p:style>
        <p:txBody>
          <a:bodyPr lIns="0" tIns="0" rIns="0" rtlCol="0" anchor="ctr"/>
          <a:lstStyle/>
          <a:p>
            <a:pPr algn="ctr">
              <a:lnSpc>
                <a:spcPts val="1900"/>
              </a:lnSpc>
            </a:pPr>
            <a:r>
              <a:rPr lang="en-US" sz="1600" b="1" dirty="0" smtClean="0">
                <a:effectLst>
                  <a:outerShdw blurRad="50800" dist="38100" dir="2700000">
                    <a:srgbClr val="000000">
                      <a:alpha val="43000"/>
                    </a:srgbClr>
                  </a:outerShdw>
                </a:effectLst>
              </a:rPr>
              <a:t>BET</a:t>
            </a:r>
            <a:endParaRPr lang="en-US" sz="1600" dirty="0"/>
          </a:p>
        </p:txBody>
      </p:sp>
      <p:sp>
        <p:nvSpPr>
          <p:cNvPr id="9" name="Rectangle 8"/>
          <p:cNvSpPr/>
          <p:nvPr/>
        </p:nvSpPr>
        <p:spPr>
          <a:xfrm>
            <a:off x="5705081" y="2833113"/>
            <a:ext cx="730242" cy="1193800"/>
          </a:xfrm>
          <a:prstGeom prst="rect">
            <a:avLst/>
          </a:prstGeom>
          <a:solidFill>
            <a:srgbClr val="FF6600"/>
          </a:solidFill>
          <a:ln>
            <a:solidFill>
              <a:srgbClr val="FF0000"/>
            </a:solidFill>
          </a:ln>
          <a:effectLst>
            <a:outerShdw blurRad="50800" dist="38100" dir="2700000">
              <a:srgbClr val="000000">
                <a:alpha val="43000"/>
              </a:srgbClr>
            </a:outerShdw>
          </a:effectLst>
        </p:spPr>
        <p:style>
          <a:lnRef idx="1">
            <a:schemeClr val="accent1"/>
          </a:lnRef>
          <a:fillRef idx="3">
            <a:schemeClr val="accent1"/>
          </a:fillRef>
          <a:effectRef idx="2">
            <a:schemeClr val="accent1"/>
          </a:effectRef>
          <a:fontRef idx="minor">
            <a:schemeClr val="lt1"/>
          </a:fontRef>
        </p:style>
        <p:txBody>
          <a:bodyPr lIns="0" tIns="0" rIns="0" rtlCol="0" anchor="ctr"/>
          <a:lstStyle/>
          <a:p>
            <a:pPr algn="ctr">
              <a:lnSpc>
                <a:spcPts val="1900"/>
              </a:lnSpc>
            </a:pPr>
            <a:r>
              <a:rPr lang="en-US" sz="1600" b="1" dirty="0" smtClean="0">
                <a:effectLst>
                  <a:outerShdw blurRad="50800" dist="38100" dir="2700000">
                    <a:srgbClr val="000000">
                      <a:alpha val="43000"/>
                    </a:srgbClr>
                  </a:outerShdw>
                </a:effectLst>
              </a:rPr>
              <a:t>Doc</a:t>
            </a:r>
          </a:p>
          <a:p>
            <a:pPr algn="ctr">
              <a:lnSpc>
                <a:spcPts val="1900"/>
              </a:lnSpc>
            </a:pPr>
            <a:r>
              <a:rPr lang="en-US" sz="1600" b="1" dirty="0" smtClean="0">
                <a:effectLst>
                  <a:outerShdw blurRad="50800" dist="38100" dir="2700000">
                    <a:srgbClr val="000000">
                      <a:alpha val="43000"/>
                    </a:srgbClr>
                  </a:outerShdw>
                </a:effectLst>
              </a:rPr>
              <a:t>Rev A</a:t>
            </a:r>
          </a:p>
        </p:txBody>
      </p:sp>
      <p:sp>
        <p:nvSpPr>
          <p:cNvPr id="5" name="Rectangle 4"/>
          <p:cNvSpPr/>
          <p:nvPr/>
        </p:nvSpPr>
        <p:spPr>
          <a:xfrm>
            <a:off x="962038" y="2833113"/>
            <a:ext cx="730242" cy="1193800"/>
          </a:xfrm>
          <a:prstGeom prst="rect">
            <a:avLst/>
          </a:prstGeom>
          <a:solidFill>
            <a:srgbClr val="FF6600"/>
          </a:solidFill>
          <a:ln>
            <a:solidFill>
              <a:srgbClr val="FF0000"/>
            </a:solidFill>
          </a:ln>
          <a:effectLst>
            <a:outerShdw blurRad="50800" dist="38100" dir="2700000">
              <a:srgbClr val="000000">
                <a:alpha val="43000"/>
              </a:srgbClr>
            </a:outerShdw>
          </a:effectLst>
        </p:spPr>
        <p:style>
          <a:lnRef idx="1">
            <a:schemeClr val="accent1"/>
          </a:lnRef>
          <a:fillRef idx="3">
            <a:schemeClr val="accent1"/>
          </a:fillRef>
          <a:effectRef idx="2">
            <a:schemeClr val="accent1"/>
          </a:effectRef>
          <a:fontRef idx="minor">
            <a:schemeClr val="lt1"/>
          </a:fontRef>
        </p:style>
        <p:txBody>
          <a:bodyPr lIns="0" tIns="0" rIns="0" rtlCol="0" anchor="ctr"/>
          <a:lstStyle/>
          <a:p>
            <a:pPr algn="ctr">
              <a:lnSpc>
                <a:spcPts val="1900"/>
              </a:lnSpc>
            </a:pPr>
            <a:r>
              <a:rPr lang="en-US" sz="1600" b="1" dirty="0" smtClean="0">
                <a:effectLst>
                  <a:outerShdw blurRad="50800" dist="38100" dir="2700000">
                    <a:srgbClr val="000000">
                      <a:alpha val="43000"/>
                    </a:srgbClr>
                  </a:outerShdw>
                </a:effectLst>
              </a:rPr>
              <a:t>PET</a:t>
            </a:r>
            <a:r>
              <a:rPr lang="en-US" sz="1600" b="1" baseline="30000" dirty="0" smtClean="0">
                <a:effectLst>
                  <a:outerShdw blurRad="50800" dist="38100" dir="2700000">
                    <a:srgbClr val="000000">
                      <a:alpha val="43000"/>
                    </a:srgbClr>
                  </a:outerShdw>
                </a:effectLst>
              </a:rPr>
              <a:t>1</a:t>
            </a:r>
            <a:endParaRPr lang="en-US" sz="1600" baseline="30000" dirty="0"/>
          </a:p>
        </p:txBody>
      </p:sp>
      <p:sp>
        <p:nvSpPr>
          <p:cNvPr id="6" name="Rectangle 5"/>
          <p:cNvSpPr/>
          <p:nvPr/>
        </p:nvSpPr>
        <p:spPr>
          <a:xfrm>
            <a:off x="1817861" y="2833113"/>
            <a:ext cx="730242" cy="1193800"/>
          </a:xfrm>
          <a:prstGeom prst="rect">
            <a:avLst/>
          </a:prstGeom>
          <a:solidFill>
            <a:srgbClr val="FF6600"/>
          </a:solidFill>
          <a:ln>
            <a:solidFill>
              <a:srgbClr val="FF0000"/>
            </a:solidFill>
          </a:ln>
          <a:effectLst>
            <a:outerShdw blurRad="50800" dist="38100" dir="2700000">
              <a:srgbClr val="000000">
                <a:alpha val="43000"/>
              </a:srgbClr>
            </a:outerShdw>
          </a:effectLst>
        </p:spPr>
        <p:style>
          <a:lnRef idx="1">
            <a:schemeClr val="accent1"/>
          </a:lnRef>
          <a:fillRef idx="3">
            <a:schemeClr val="accent1"/>
          </a:fillRef>
          <a:effectRef idx="2">
            <a:schemeClr val="accent1"/>
          </a:effectRef>
          <a:fontRef idx="minor">
            <a:schemeClr val="lt1"/>
          </a:fontRef>
        </p:style>
        <p:txBody>
          <a:bodyPr lIns="0" tIns="0" rIns="0" rtlCol="0" anchor="ctr"/>
          <a:lstStyle/>
          <a:p>
            <a:pPr algn="ctr">
              <a:lnSpc>
                <a:spcPts val="1900"/>
              </a:lnSpc>
            </a:pPr>
            <a:r>
              <a:rPr lang="en-US" sz="1600" b="1" dirty="0" smtClean="0">
                <a:effectLst>
                  <a:outerShdw blurRad="50800" dist="38100" dir="2700000">
                    <a:srgbClr val="000000">
                      <a:alpha val="43000"/>
                    </a:srgbClr>
                  </a:outerShdw>
                </a:effectLst>
              </a:rPr>
              <a:t>PBET</a:t>
            </a:r>
            <a:r>
              <a:rPr lang="en-US" sz="1600" b="1" baseline="30000" dirty="0" smtClean="0">
                <a:effectLst>
                  <a:outerShdw blurRad="50800" dist="38100" dir="2700000">
                    <a:srgbClr val="000000">
                      <a:alpha val="43000"/>
                    </a:srgbClr>
                  </a:outerShdw>
                </a:effectLst>
              </a:rPr>
              <a:t>2,3</a:t>
            </a:r>
            <a:endParaRPr lang="en-US" sz="1600" dirty="0" smtClean="0"/>
          </a:p>
        </p:txBody>
      </p:sp>
      <p:sp>
        <p:nvSpPr>
          <p:cNvPr id="4" name="Rectangle 3"/>
          <p:cNvSpPr/>
          <p:nvPr/>
        </p:nvSpPr>
        <p:spPr>
          <a:xfrm>
            <a:off x="101891" y="2833113"/>
            <a:ext cx="730242" cy="1193800"/>
          </a:xfrm>
          <a:prstGeom prst="rect">
            <a:avLst/>
          </a:prstGeom>
          <a:solidFill>
            <a:schemeClr val="accent4">
              <a:lumMod val="50000"/>
            </a:schemeClr>
          </a:solidFill>
          <a:ln>
            <a:solidFill>
              <a:schemeClr val="accent4">
                <a:lumMod val="75000"/>
              </a:schemeClr>
            </a:solidFill>
          </a:ln>
          <a:effectLst>
            <a:outerShdw blurRad="50800" dist="38100" dir="2700000">
              <a:srgbClr val="000000">
                <a:alpha val="43000"/>
              </a:srgbClr>
            </a:outerShdw>
          </a:effectLst>
        </p:spPr>
        <p:style>
          <a:lnRef idx="1">
            <a:schemeClr val="accent1"/>
          </a:lnRef>
          <a:fillRef idx="3">
            <a:schemeClr val="accent1"/>
          </a:fillRef>
          <a:effectRef idx="2">
            <a:schemeClr val="accent1"/>
          </a:effectRef>
          <a:fontRef idx="minor">
            <a:schemeClr val="lt1"/>
          </a:fontRef>
        </p:style>
        <p:txBody>
          <a:bodyPr lIns="0" tIns="0" rIns="0" rtlCol="0" anchor="ctr"/>
          <a:lstStyle/>
          <a:p>
            <a:pPr algn="ctr">
              <a:lnSpc>
                <a:spcPts val="1900"/>
              </a:lnSpc>
            </a:pPr>
            <a:r>
              <a:rPr lang="en-US" sz="1400" b="1" dirty="0" smtClean="0">
                <a:effectLst>
                  <a:outerShdw blurRad="50800" dist="38100" dir="2700000">
                    <a:srgbClr val="000000">
                      <a:alpha val="43000"/>
                    </a:srgbClr>
                  </a:outerShdw>
                </a:effectLst>
              </a:rPr>
              <a:t>Flight</a:t>
            </a:r>
          </a:p>
          <a:p>
            <a:pPr algn="ctr">
              <a:lnSpc>
                <a:spcPts val="1900"/>
              </a:lnSpc>
            </a:pPr>
            <a:r>
              <a:rPr lang="en-US" sz="1400" b="1" dirty="0" smtClean="0">
                <a:effectLst>
                  <a:outerShdw blurRad="50800" dist="38100" dir="2700000">
                    <a:srgbClr val="000000">
                      <a:alpha val="43000"/>
                    </a:srgbClr>
                  </a:outerShdw>
                </a:effectLst>
              </a:rPr>
              <a:t>Data</a:t>
            </a:r>
          </a:p>
          <a:p>
            <a:pPr algn="ctr">
              <a:lnSpc>
                <a:spcPts val="1900"/>
              </a:lnSpc>
            </a:pPr>
            <a:r>
              <a:rPr lang="en-US" sz="1600" b="1" dirty="0" smtClean="0">
                <a:effectLst>
                  <a:outerShdw blurRad="50800" dist="38100" dir="2700000">
                    <a:srgbClr val="000000">
                      <a:alpha val="43000"/>
                    </a:srgbClr>
                  </a:outerShdw>
                </a:effectLst>
              </a:rPr>
              <a:t>Level 0</a:t>
            </a:r>
          </a:p>
        </p:txBody>
      </p:sp>
      <p:sp>
        <p:nvSpPr>
          <p:cNvPr id="68" name="Slide Number Placeholder 67"/>
          <p:cNvSpPr>
            <a:spLocks noGrp="1"/>
          </p:cNvSpPr>
          <p:nvPr>
            <p:ph type="sldNum" sz="quarter" idx="11"/>
          </p:nvPr>
        </p:nvSpPr>
        <p:spPr/>
        <p:txBody>
          <a:bodyPr/>
          <a:lstStyle/>
          <a:p>
            <a:pPr>
              <a:defRPr/>
            </a:pPr>
            <a:fld id="{643A7E9B-9CC8-440B-A2B8-90FE9871791F}" type="slidenum">
              <a:rPr lang="en-US" sz="1100" smtClean="0">
                <a:latin typeface="+mn-lt"/>
              </a:rPr>
              <a:pPr>
                <a:defRPr/>
              </a:pPr>
              <a:t>16</a:t>
            </a:fld>
            <a:endParaRPr lang="en-US" sz="1100" dirty="0">
              <a:latin typeface="+mn-lt"/>
            </a:endParaRPr>
          </a:p>
        </p:txBody>
      </p:sp>
    </p:spTree>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05200" y="2997200"/>
            <a:ext cx="2819400" cy="622300"/>
          </a:xfrm>
        </p:spPr>
        <p:txBody>
          <a:bodyPr/>
          <a:lstStyle/>
          <a:p>
            <a:r>
              <a:rPr lang="en-US" dirty="0" smtClean="0"/>
              <a:t>Thank you! </a:t>
            </a:r>
            <a:endParaRPr lang="en-US" dirty="0"/>
          </a:p>
        </p:txBody>
      </p:sp>
      <p:sp>
        <p:nvSpPr>
          <p:cNvPr id="3" name="Content Placeholder 2"/>
          <p:cNvSpPr>
            <a:spLocks noGrp="1"/>
          </p:cNvSpPr>
          <p:nvPr>
            <p:ph idx="1"/>
          </p:nvPr>
        </p:nvSpPr>
        <p:spPr>
          <a:xfrm>
            <a:off x="228601" y="1219200"/>
            <a:ext cx="5943600" cy="685800"/>
          </a:xfrm>
        </p:spPr>
        <p:txBody>
          <a:bodyPr/>
          <a:lstStyle/>
          <a:p>
            <a:pPr marL="0" indent="0">
              <a:buNone/>
            </a:pPr>
            <a:r>
              <a:rPr lang="en-US" dirty="0" smtClean="0"/>
              <a:t> </a:t>
            </a:r>
            <a:endParaRPr lang="en-US" dirty="0"/>
          </a:p>
        </p:txBody>
      </p:sp>
      <p:sp>
        <p:nvSpPr>
          <p:cNvPr id="4" name="Slide Number Placeholder 3"/>
          <p:cNvSpPr>
            <a:spLocks noGrp="1"/>
          </p:cNvSpPr>
          <p:nvPr>
            <p:ph type="sldNum" sz="quarter" idx="11"/>
          </p:nvPr>
        </p:nvSpPr>
        <p:spPr/>
        <p:txBody>
          <a:bodyPr/>
          <a:lstStyle/>
          <a:p>
            <a:pPr>
              <a:defRPr/>
            </a:pPr>
            <a:fld id="{0AC5897D-11A9-4A6B-8986-D6A0F4CC56F4}" type="slidenum">
              <a:rPr lang="en-US" smtClean="0"/>
              <a:pPr>
                <a:defRPr/>
              </a:pPr>
              <a:t>17</a:t>
            </a:fld>
            <a:endParaRPr lang="en-US" dirty="0"/>
          </a:p>
        </p:txBody>
      </p:sp>
    </p:spTree>
    <p:extLst>
      <p:ext uri="{BB962C8B-B14F-4D97-AF65-F5344CB8AC3E}">
        <p14:creationId xmlns:p14="http://schemas.microsoft.com/office/powerpoint/2010/main" val="91375024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2133600"/>
            <a:ext cx="6551612" cy="622300"/>
          </a:xfrm>
        </p:spPr>
        <p:txBody>
          <a:bodyPr/>
          <a:lstStyle/>
          <a:p>
            <a:r>
              <a:rPr lang="en-US" dirty="0" smtClean="0"/>
              <a:t>Backup</a:t>
            </a:r>
            <a:endParaRPr lang="en-US" dirty="0"/>
          </a:p>
        </p:txBody>
      </p:sp>
      <p:sp>
        <p:nvSpPr>
          <p:cNvPr id="3" name="Content Placeholder 2"/>
          <p:cNvSpPr>
            <a:spLocks noGrp="1"/>
          </p:cNvSpPr>
          <p:nvPr>
            <p:ph idx="1"/>
          </p:nvPr>
        </p:nvSpPr>
        <p:spPr/>
        <p:txBody>
          <a:bodyPr/>
          <a:lstStyle/>
          <a:p>
            <a:pPr>
              <a:buNone/>
            </a:pPr>
            <a:r>
              <a:rPr lang="en-US" dirty="0" smtClean="0"/>
              <a:t> </a:t>
            </a:r>
            <a:endParaRPr lang="en-US" dirty="0"/>
          </a:p>
        </p:txBody>
      </p:sp>
      <p:sp>
        <p:nvSpPr>
          <p:cNvPr id="4" name="Slide Number Placeholder 3"/>
          <p:cNvSpPr>
            <a:spLocks noGrp="1"/>
          </p:cNvSpPr>
          <p:nvPr>
            <p:ph type="sldNum" sz="quarter" idx="11"/>
          </p:nvPr>
        </p:nvSpPr>
        <p:spPr/>
        <p:txBody>
          <a:bodyPr/>
          <a:lstStyle/>
          <a:p>
            <a:pPr>
              <a:defRPr/>
            </a:pPr>
            <a:fld id="{0AC5897D-11A9-4A6B-8986-D6A0F4CC56F4}" type="slidenum">
              <a:rPr lang="en-US" smtClean="0"/>
              <a:pPr>
                <a:defRPr/>
              </a:pPr>
              <a:t>18</a:t>
            </a:fld>
            <a:endParaRPr lang="en-US"/>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srcRect/>
          <a:stretch>
            <a:fillRect/>
          </a:stretch>
        </p:blipFill>
        <p:spPr bwMode="auto">
          <a:xfrm>
            <a:off x="128373" y="2595562"/>
            <a:ext cx="8863227" cy="4110038"/>
          </a:xfrm>
          <a:prstGeom prst="rect">
            <a:avLst/>
          </a:prstGeom>
          <a:noFill/>
          <a:ln w="9525">
            <a:noFill/>
            <a:miter lim="800000"/>
            <a:headEnd/>
            <a:tailEnd/>
          </a:ln>
        </p:spPr>
      </p:pic>
      <p:sp>
        <p:nvSpPr>
          <p:cNvPr id="7" name="Content Placeholder 2"/>
          <p:cNvSpPr>
            <a:spLocks noGrp="1"/>
          </p:cNvSpPr>
          <p:nvPr>
            <p:ph idx="1"/>
          </p:nvPr>
        </p:nvSpPr>
        <p:spPr>
          <a:xfrm>
            <a:off x="76200" y="914400"/>
            <a:ext cx="9067800" cy="5943600"/>
          </a:xfrm>
        </p:spPr>
        <p:txBody>
          <a:bodyPr/>
          <a:lstStyle/>
          <a:p>
            <a:pPr marL="228600" indent="-228600">
              <a:spcBef>
                <a:spcPts val="432"/>
              </a:spcBef>
              <a:buFont typeface="Arial" pitchFamily="34" charset="0"/>
              <a:buChar char="•"/>
            </a:pPr>
            <a:r>
              <a:rPr lang="en-US" dirty="0" smtClean="0"/>
              <a:t>Flight data from aeroballistic testing can be used to test various reconstruction techniques (data sources include IMU, pressure taps, and radar)</a:t>
            </a:r>
          </a:p>
          <a:p>
            <a:pPr marL="228600" indent="-228600">
              <a:spcBef>
                <a:spcPts val="432"/>
              </a:spcBef>
              <a:buFont typeface="Arial" pitchFamily="34" charset="0"/>
              <a:buChar char="•"/>
            </a:pPr>
            <a:r>
              <a:rPr lang="en-US" dirty="0" smtClean="0"/>
              <a:t>Radar tracking data permits comparison to “truth” trajectory solution (inertial position and velocity)</a:t>
            </a:r>
          </a:p>
          <a:p>
            <a:pPr marL="228600" indent="-228600">
              <a:spcBef>
                <a:spcPts val="432"/>
              </a:spcBef>
              <a:buFont typeface="Arial" pitchFamily="34" charset="0"/>
              <a:buChar char="•"/>
            </a:pPr>
            <a:r>
              <a:rPr lang="en-US" dirty="0" smtClean="0"/>
              <a:t>Other available data: magnetic field vector from magnetometers and MET data</a:t>
            </a:r>
          </a:p>
          <a:p>
            <a:pPr marL="234950" indent="-234950"/>
            <a:endParaRPr lang="en-US" dirty="0"/>
          </a:p>
        </p:txBody>
      </p:sp>
      <p:sp>
        <p:nvSpPr>
          <p:cNvPr id="8" name="Title 1"/>
          <p:cNvSpPr>
            <a:spLocks noGrp="1"/>
          </p:cNvSpPr>
          <p:nvPr>
            <p:ph type="title"/>
          </p:nvPr>
        </p:nvSpPr>
        <p:spPr>
          <a:xfrm>
            <a:off x="838200" y="76200"/>
            <a:ext cx="8305800" cy="622300"/>
          </a:xfrm>
        </p:spPr>
        <p:txBody>
          <a:bodyPr/>
          <a:lstStyle/>
          <a:p>
            <a:r>
              <a:rPr lang="en-US" dirty="0" smtClean="0"/>
              <a:t>Motivation and Benefits of </a:t>
            </a:r>
            <a:r>
              <a:rPr lang="en-US" dirty="0" err="1" smtClean="0"/>
              <a:t>Aeroballistic</a:t>
            </a:r>
            <a:r>
              <a:rPr lang="en-US" dirty="0" smtClean="0"/>
              <a:t> Testing</a:t>
            </a:r>
            <a:endParaRPr lang="en-US" dirty="0"/>
          </a:p>
        </p:txBody>
      </p:sp>
      <p:grpSp>
        <p:nvGrpSpPr>
          <p:cNvPr id="2" name="Group 26"/>
          <p:cNvGrpSpPr/>
          <p:nvPr/>
        </p:nvGrpSpPr>
        <p:grpSpPr>
          <a:xfrm>
            <a:off x="2829827" y="5419023"/>
            <a:ext cx="3647975" cy="856649"/>
            <a:chOff x="2829827" y="5419023"/>
            <a:chExt cx="3647975" cy="856649"/>
          </a:xfrm>
        </p:grpSpPr>
        <p:sp>
          <p:nvSpPr>
            <p:cNvPr id="10" name="TextBox 9"/>
            <p:cNvSpPr txBox="1"/>
            <p:nvPr/>
          </p:nvSpPr>
          <p:spPr>
            <a:xfrm>
              <a:off x="4239687" y="5843737"/>
              <a:ext cx="1170513" cy="307777"/>
            </a:xfrm>
            <a:prstGeom prst="rect">
              <a:avLst/>
            </a:prstGeom>
            <a:noFill/>
          </p:spPr>
          <p:txBody>
            <a:bodyPr wrap="none" rtlCol="0">
              <a:spAutoFit/>
            </a:bodyPr>
            <a:lstStyle/>
            <a:p>
              <a:r>
                <a:rPr lang="en-US" sz="1400" dirty="0" smtClean="0">
                  <a:solidFill>
                    <a:srgbClr val="000000"/>
                  </a:solidFill>
                  <a:latin typeface="+mn-lt"/>
                </a:rPr>
                <a:t>Deliverables</a:t>
              </a:r>
              <a:endParaRPr lang="en-US" sz="1400" dirty="0">
                <a:solidFill>
                  <a:srgbClr val="000000"/>
                </a:solidFill>
                <a:latin typeface="+mn-lt"/>
              </a:endParaRPr>
            </a:p>
          </p:txBody>
        </p:sp>
        <p:cxnSp>
          <p:nvCxnSpPr>
            <p:cNvPr id="14" name="Straight Arrow Connector 13"/>
            <p:cNvCxnSpPr>
              <a:stCxn id="10" idx="1"/>
            </p:cNvCxnSpPr>
            <p:nvPr/>
          </p:nvCxnSpPr>
          <p:spPr bwMode="auto">
            <a:xfrm flipH="1">
              <a:off x="2829827" y="5997626"/>
              <a:ext cx="1409860" cy="278046"/>
            </a:xfrm>
            <a:prstGeom prst="straightConnector1">
              <a:avLst/>
            </a:prstGeom>
            <a:solidFill>
              <a:schemeClr val="accent1"/>
            </a:solidFill>
            <a:ln w="28575" cap="flat" cmpd="sng" algn="ctr">
              <a:solidFill>
                <a:srgbClr val="000000"/>
              </a:solidFill>
              <a:prstDash val="solid"/>
              <a:round/>
              <a:headEnd type="none" w="med" len="med"/>
              <a:tailEnd type="triangle" w="med" len="med"/>
            </a:ln>
            <a:effectLst/>
          </p:spPr>
        </p:cxnSp>
        <p:cxnSp>
          <p:nvCxnSpPr>
            <p:cNvPr id="12" name="Straight Arrow Connector 11"/>
            <p:cNvCxnSpPr>
              <a:stCxn id="10" idx="0"/>
            </p:cNvCxnSpPr>
            <p:nvPr/>
          </p:nvCxnSpPr>
          <p:spPr bwMode="auto">
            <a:xfrm flipH="1" flipV="1">
              <a:off x="4822257" y="5419023"/>
              <a:ext cx="2687" cy="424714"/>
            </a:xfrm>
            <a:prstGeom prst="straightConnector1">
              <a:avLst/>
            </a:prstGeom>
            <a:solidFill>
              <a:schemeClr val="accent1"/>
            </a:solidFill>
            <a:ln w="28575" cap="flat" cmpd="sng" algn="ctr">
              <a:solidFill>
                <a:srgbClr val="000000"/>
              </a:solidFill>
              <a:prstDash val="solid"/>
              <a:round/>
              <a:headEnd type="none" w="med" len="med"/>
              <a:tailEnd type="triangle" w="med" len="med"/>
            </a:ln>
            <a:effectLst/>
          </p:spPr>
        </p:cxnSp>
        <p:cxnSp>
          <p:nvCxnSpPr>
            <p:cNvPr id="16" name="Straight Arrow Connector 15"/>
            <p:cNvCxnSpPr>
              <a:stCxn id="10" idx="3"/>
            </p:cNvCxnSpPr>
            <p:nvPr/>
          </p:nvCxnSpPr>
          <p:spPr bwMode="auto">
            <a:xfrm>
              <a:off x="5410200" y="5997626"/>
              <a:ext cx="1067602" cy="152917"/>
            </a:xfrm>
            <a:prstGeom prst="straightConnector1">
              <a:avLst/>
            </a:prstGeom>
            <a:solidFill>
              <a:schemeClr val="accent1"/>
            </a:solidFill>
            <a:ln w="28575" cap="flat" cmpd="sng" algn="ctr">
              <a:solidFill>
                <a:srgbClr val="000000"/>
              </a:solidFill>
              <a:prstDash val="solid"/>
              <a:round/>
              <a:headEnd type="none" w="med" len="med"/>
              <a:tailEnd type="triangle" w="med" len="med"/>
            </a:ln>
            <a:effectLst/>
          </p:spPr>
        </p:cxnSp>
      </p:grpSp>
      <p:sp>
        <p:nvSpPr>
          <p:cNvPr id="11" name="Slide Number Placeholder 10"/>
          <p:cNvSpPr>
            <a:spLocks noGrp="1"/>
          </p:cNvSpPr>
          <p:nvPr>
            <p:ph type="sldNum" sz="quarter" idx="11"/>
          </p:nvPr>
        </p:nvSpPr>
        <p:spPr/>
        <p:txBody>
          <a:bodyPr/>
          <a:lstStyle/>
          <a:p>
            <a:pPr>
              <a:defRPr/>
            </a:pPr>
            <a:fld id="{0AC5897D-11A9-4A6B-8986-D6A0F4CC56F4}" type="slidenum">
              <a:rPr lang="en-US" smtClean="0"/>
              <a:pPr>
                <a:defRPr/>
              </a:pPr>
              <a:t>19</a:t>
            </a:fld>
            <a:endParaRPr lang="en-US"/>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60438" y="139700"/>
            <a:ext cx="7542212" cy="622300"/>
          </a:xfrm>
        </p:spPr>
        <p:txBody>
          <a:bodyPr/>
          <a:lstStyle/>
          <a:p>
            <a:r>
              <a:rPr lang="en-US" dirty="0" smtClean="0"/>
              <a:t>Acknowledgements</a:t>
            </a:r>
            <a:endParaRPr lang="en-US" dirty="0"/>
          </a:p>
        </p:txBody>
      </p:sp>
      <p:sp>
        <p:nvSpPr>
          <p:cNvPr id="3" name="Content Placeholder 2"/>
          <p:cNvSpPr>
            <a:spLocks noGrp="1"/>
          </p:cNvSpPr>
          <p:nvPr>
            <p:ph idx="1"/>
          </p:nvPr>
        </p:nvSpPr>
        <p:spPr>
          <a:xfrm>
            <a:off x="228600" y="990600"/>
            <a:ext cx="8678863" cy="5043488"/>
          </a:xfrm>
        </p:spPr>
        <p:txBody>
          <a:bodyPr/>
          <a:lstStyle/>
          <a:p>
            <a:r>
              <a:rPr lang="en-US" sz="2400" dirty="0" smtClean="0"/>
              <a:t>Team Members (and coauthors, in </a:t>
            </a:r>
            <a:r>
              <a:rPr lang="en-US" sz="2400" b="1" dirty="0" smtClean="0"/>
              <a:t>bold</a:t>
            </a:r>
            <a:r>
              <a:rPr lang="en-US" sz="2400" dirty="0" smtClean="0"/>
              <a:t>) contributing to the MEADS flight data reconstruction effort:</a:t>
            </a:r>
          </a:p>
          <a:p>
            <a:pPr lvl="1"/>
            <a:r>
              <a:rPr lang="en-US" sz="2000" b="1" dirty="0" smtClean="0"/>
              <a:t>Mark </a:t>
            </a:r>
            <a:r>
              <a:rPr lang="en-US" sz="2000" b="1" dirty="0" err="1" smtClean="0"/>
              <a:t>Schoenenberger</a:t>
            </a:r>
            <a:r>
              <a:rPr lang="en-US" sz="2000" b="1" dirty="0" smtClean="0"/>
              <a:t> (Lead)</a:t>
            </a:r>
          </a:p>
          <a:p>
            <a:pPr lvl="1"/>
            <a:r>
              <a:rPr lang="en-US" sz="2000" b="1" dirty="0" smtClean="0"/>
              <a:t>Chris </a:t>
            </a:r>
            <a:r>
              <a:rPr lang="en-US" sz="2000" b="1" dirty="0" err="1" smtClean="0"/>
              <a:t>Karlgaard</a:t>
            </a:r>
            <a:r>
              <a:rPr lang="en-US" sz="2000" b="1" dirty="0" smtClean="0"/>
              <a:t> (simulation)</a:t>
            </a:r>
          </a:p>
          <a:p>
            <a:pPr lvl="1"/>
            <a:r>
              <a:rPr lang="en-US" sz="2000" b="1" dirty="0" smtClean="0"/>
              <a:t>Prasad </a:t>
            </a:r>
            <a:r>
              <a:rPr lang="en-US" sz="2000" b="1" dirty="0" err="1" smtClean="0"/>
              <a:t>Kutty</a:t>
            </a:r>
            <a:r>
              <a:rPr lang="en-US" sz="2000" b="1" dirty="0" smtClean="0"/>
              <a:t> (simulation)</a:t>
            </a:r>
          </a:p>
          <a:p>
            <a:pPr lvl="1"/>
            <a:r>
              <a:rPr lang="en-US" sz="2000" b="1" dirty="0" smtClean="0"/>
              <a:t>John Van Norman (aerodynamics)</a:t>
            </a:r>
          </a:p>
          <a:p>
            <a:pPr lvl="1"/>
            <a:r>
              <a:rPr lang="en-US" sz="2000" b="1" dirty="0" smtClean="0"/>
              <a:t>Jeremy </a:t>
            </a:r>
            <a:r>
              <a:rPr lang="en-US" sz="2000" b="1" dirty="0" err="1" smtClean="0"/>
              <a:t>Shidner</a:t>
            </a:r>
            <a:r>
              <a:rPr lang="en-US" sz="2000" b="1" dirty="0" smtClean="0"/>
              <a:t> (trajectory)</a:t>
            </a:r>
          </a:p>
          <a:p>
            <a:pPr lvl="1"/>
            <a:r>
              <a:rPr lang="en-US" sz="2000" b="1" dirty="0" smtClean="0"/>
              <a:t>Noah </a:t>
            </a:r>
            <a:r>
              <a:rPr lang="en-US" sz="2000" b="1" dirty="0" err="1" smtClean="0"/>
              <a:t>Favareh</a:t>
            </a:r>
            <a:r>
              <a:rPr lang="en-US" sz="2000" b="1" dirty="0" smtClean="0"/>
              <a:t> (aero testing)</a:t>
            </a:r>
          </a:p>
          <a:p>
            <a:pPr lvl="1"/>
            <a:r>
              <a:rPr lang="en-US" sz="2000" dirty="0" smtClean="0"/>
              <a:t>Robert Blanchard</a:t>
            </a:r>
          </a:p>
          <a:p>
            <a:pPr lvl="1"/>
            <a:r>
              <a:rPr lang="en-US" sz="2000" b="1" dirty="0" smtClean="0"/>
              <a:t>Rafael Lugo (Aberdeen testing, Monte Carlo methods)</a:t>
            </a:r>
          </a:p>
          <a:p>
            <a:pPr lvl="1"/>
            <a:r>
              <a:rPr lang="en-US" sz="2000" dirty="0"/>
              <a:t>Robert </a:t>
            </a:r>
            <a:r>
              <a:rPr lang="en-US" sz="2000" dirty="0" err="1" smtClean="0"/>
              <a:t>Tolson</a:t>
            </a:r>
            <a:endParaRPr lang="en-US" sz="2000" dirty="0" smtClean="0"/>
          </a:p>
          <a:p>
            <a:pPr lvl="1"/>
            <a:r>
              <a:rPr lang="en-US" sz="2000" dirty="0" smtClean="0"/>
              <a:t>Sean </a:t>
            </a:r>
            <a:r>
              <a:rPr lang="en-US" sz="2000" dirty="0" err="1" smtClean="0"/>
              <a:t>Commo</a:t>
            </a:r>
            <a:endParaRPr lang="en-US" sz="2000" dirty="0" smtClean="0"/>
          </a:p>
          <a:p>
            <a:pPr lvl="1"/>
            <a:r>
              <a:rPr lang="en-US" sz="2000" dirty="0" smtClean="0"/>
              <a:t>Scott </a:t>
            </a:r>
            <a:r>
              <a:rPr lang="en-US" sz="2000" dirty="0" err="1" smtClean="0"/>
              <a:t>Striepe</a:t>
            </a:r>
            <a:endParaRPr lang="en-US" sz="2000" dirty="0" smtClean="0"/>
          </a:p>
          <a:p>
            <a:pPr lvl="1"/>
            <a:r>
              <a:rPr lang="en-US" sz="2000" b="1" dirty="0" smtClean="0"/>
              <a:t>Chris </a:t>
            </a:r>
            <a:r>
              <a:rPr lang="en-US" sz="2000" b="1" dirty="0" err="1" smtClean="0"/>
              <a:t>Kuhl</a:t>
            </a:r>
            <a:r>
              <a:rPr lang="en-US" sz="2000" b="1" dirty="0" smtClean="0"/>
              <a:t> (MEDLI Chief Engineer)</a:t>
            </a:r>
          </a:p>
          <a:p>
            <a:pPr lvl="1"/>
            <a:r>
              <a:rPr lang="en-US" sz="2000" b="1" dirty="0" smtClean="0"/>
              <a:t>Alan Little (MEDLI PM)</a:t>
            </a:r>
          </a:p>
          <a:p>
            <a:pPr lvl="1"/>
            <a:endParaRPr lang="en-US" sz="2000" dirty="0" smtClean="0"/>
          </a:p>
          <a:p>
            <a:endParaRPr lang="en-US" sz="2400" dirty="0"/>
          </a:p>
        </p:txBody>
      </p:sp>
      <p:sp>
        <p:nvSpPr>
          <p:cNvPr id="4" name="Slide Number Placeholder 3"/>
          <p:cNvSpPr>
            <a:spLocks noGrp="1"/>
          </p:cNvSpPr>
          <p:nvPr>
            <p:ph type="sldNum" sz="quarter" idx="11"/>
          </p:nvPr>
        </p:nvSpPr>
        <p:spPr/>
        <p:txBody>
          <a:bodyPr/>
          <a:lstStyle/>
          <a:p>
            <a:pPr>
              <a:defRPr/>
            </a:pPr>
            <a:fld id="{0AC5897D-11A9-4A6B-8986-D6A0F4CC56F4}" type="slidenum">
              <a:rPr lang="en-US" smtClean="0"/>
              <a:pPr>
                <a:defRPr/>
              </a:pPr>
              <a:t>2</a:t>
            </a:fld>
            <a:endParaRPr lang="en-US"/>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914" name="Picture 2"/>
          <p:cNvPicPr>
            <a:picLocks noChangeAspect="1" noChangeArrowheads="1"/>
          </p:cNvPicPr>
          <p:nvPr/>
        </p:nvPicPr>
        <p:blipFill>
          <a:blip r:embed="rId2"/>
          <a:srcRect/>
          <a:stretch>
            <a:fillRect/>
          </a:stretch>
        </p:blipFill>
        <p:spPr bwMode="auto">
          <a:xfrm>
            <a:off x="457200" y="870966"/>
            <a:ext cx="8229600" cy="5987034"/>
          </a:xfrm>
          <a:prstGeom prst="rect">
            <a:avLst/>
          </a:prstGeom>
          <a:noFill/>
          <a:ln w="9525">
            <a:noFill/>
            <a:miter lim="800000"/>
            <a:headEnd/>
            <a:tailEnd/>
          </a:ln>
          <a:effectLst/>
        </p:spPr>
      </p:pic>
      <p:sp>
        <p:nvSpPr>
          <p:cNvPr id="82954" name="Slide Number Placeholder 8"/>
          <p:cNvSpPr txBox="1">
            <a:spLocks noGrp="1"/>
          </p:cNvSpPr>
          <p:nvPr/>
        </p:nvSpPr>
        <p:spPr bwMode="auto">
          <a:xfrm>
            <a:off x="8686800" y="6623050"/>
            <a:ext cx="457200" cy="234950"/>
          </a:xfrm>
          <a:prstGeom prst="rect">
            <a:avLst/>
          </a:prstGeom>
          <a:noFill/>
          <a:ln w="9525">
            <a:noFill/>
            <a:miter lim="800000"/>
            <a:headEnd/>
            <a:tailEnd/>
          </a:ln>
        </p:spPr>
        <p:txBody>
          <a:bodyPr anchor="b"/>
          <a:lstStyle/>
          <a:p>
            <a:pPr algn="r"/>
            <a:fld id="{20610701-9A9B-46A2-936B-AA07A767CA5E}" type="slidenum">
              <a:rPr lang="en-US" sz="900">
                <a:solidFill>
                  <a:srgbClr val="4F1705"/>
                </a:solidFill>
                <a:latin typeface="Arial" charset="0"/>
              </a:rPr>
              <a:pPr algn="r"/>
              <a:t>20</a:t>
            </a:fld>
            <a:endParaRPr lang="en-US" sz="800" dirty="0">
              <a:solidFill>
                <a:srgbClr val="4F1705"/>
              </a:solidFill>
              <a:latin typeface="Arial" charset="0"/>
            </a:endParaRPr>
          </a:p>
        </p:txBody>
      </p:sp>
      <p:sp>
        <p:nvSpPr>
          <p:cNvPr id="142338"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42340" name="Rectangle 4"/>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endParaRPr>
          </a:p>
        </p:txBody>
      </p:sp>
      <p:sp>
        <p:nvSpPr>
          <p:cNvPr id="142342" name="Rectangle 6"/>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42344" name="Rectangle 8"/>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42346" name="Rectangle 10"/>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42347" name="Rectangle 11"/>
          <p:cNvSpPr>
            <a:spLocks noChangeArrowheads="1"/>
          </p:cNvSpPr>
          <p:nvPr/>
        </p:nvSpPr>
        <p:spPr bwMode="auto">
          <a:xfrm>
            <a:off x="0" y="81915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endParaRPr>
          </a:p>
        </p:txBody>
      </p:sp>
      <p:sp>
        <p:nvSpPr>
          <p:cNvPr id="169986"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69988"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71010"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72034"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72036"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72038" name="Rectangle 6"/>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34818"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4" name="Rectangle 1026"/>
          <p:cNvSpPr>
            <a:spLocks noGrp="1" noChangeArrowheads="1"/>
          </p:cNvSpPr>
          <p:nvPr>
            <p:ph type="title"/>
          </p:nvPr>
        </p:nvSpPr>
        <p:spPr>
          <a:xfrm>
            <a:off x="230188" y="152400"/>
            <a:ext cx="8685212" cy="622300"/>
          </a:xfrm>
        </p:spPr>
        <p:txBody>
          <a:bodyPr/>
          <a:lstStyle/>
          <a:p>
            <a:pPr algn="ctr"/>
            <a:r>
              <a:rPr lang="en-US" dirty="0" smtClean="0"/>
              <a:t>1</a:t>
            </a:r>
            <a:r>
              <a:rPr lang="el-GR" dirty="0" smtClean="0"/>
              <a:t>σ</a:t>
            </a:r>
            <a:r>
              <a:rPr lang="en-US" dirty="0" smtClean="0"/>
              <a:t> Uncertainty </a:t>
            </a:r>
            <a:r>
              <a:rPr lang="en-US" dirty="0" err="1" smtClean="0"/>
              <a:t>Stackup</a:t>
            </a:r>
            <a:r>
              <a:rPr lang="en-US" dirty="0" smtClean="0"/>
              <a:t> Example: P1</a:t>
            </a:r>
            <a:endParaRPr lang="en-US" dirty="0"/>
          </a:p>
        </p:txBody>
      </p:sp>
      <p:sp>
        <p:nvSpPr>
          <p:cNvPr id="18" name="Rectangle 1027"/>
          <p:cNvSpPr txBox="1">
            <a:spLocks noChangeArrowheads="1"/>
          </p:cNvSpPr>
          <p:nvPr/>
        </p:nvSpPr>
        <p:spPr bwMode="auto">
          <a:xfrm>
            <a:off x="114301" y="990600"/>
            <a:ext cx="8915400" cy="381000"/>
          </a:xfrm>
          <a:prstGeom prst="rect">
            <a:avLst/>
          </a:prstGeom>
          <a:noFill/>
          <a:ln w="9525">
            <a:noFill/>
            <a:miter lim="800000"/>
            <a:headEnd/>
            <a:tailEnd/>
          </a:ln>
        </p:spPr>
        <p:txBody>
          <a:bodyPr vert="horz" wrap="square" lIns="101882" tIns="50941" rIns="101882" bIns="50941" numCol="1" anchor="t" anchorCtr="0" compatLnSpc="1">
            <a:prstTxWarp prst="textNoShape">
              <a:avLst/>
            </a:prstTxWarp>
          </a:bodyPr>
          <a:lstStyle/>
          <a:p>
            <a:pPr marL="342900" marR="0" lvl="0" indent="-342900" algn="l" defTabSz="914400" rtl="0" eaLnBrk="0" fontAlgn="base" latinLnBrk="0" hangingPunct="0">
              <a:lnSpc>
                <a:spcPct val="100000"/>
              </a:lnSpc>
              <a:spcBef>
                <a:spcPct val="20000"/>
              </a:spcBef>
              <a:spcAft>
                <a:spcPct val="0"/>
              </a:spcAft>
              <a:buClrTx/>
              <a:buSzTx/>
              <a:buFontTx/>
              <a:buChar char="•"/>
              <a:tabLst/>
              <a:defRPr/>
            </a:pPr>
            <a:r>
              <a:rPr lang="en-US" sz="1800" kern="0" dirty="0" smtClean="0">
                <a:latin typeface="+mn-lt"/>
                <a:ea typeface="+mn-ea"/>
              </a:rPr>
              <a:t>Dashed lines show ± 1% bound on averaged experimental data. </a:t>
            </a:r>
            <a:endParaRPr kumimoji="0" lang="en-US" sz="1800" b="0" i="0" u="none" strike="noStrike" kern="0" cap="none" spc="0" normalizeH="0" baseline="0" noProof="0" dirty="0" smtClean="0">
              <a:ln>
                <a:noFill/>
              </a:ln>
              <a:solidFill>
                <a:schemeClr val="tx1"/>
              </a:solidFill>
              <a:effectLst/>
              <a:uLnTx/>
              <a:uFillTx/>
              <a:latin typeface="+mn-lt"/>
              <a:ea typeface="+mn-ea"/>
              <a:cs typeface="+mn-cs"/>
            </a:endParaRPr>
          </a:p>
        </p:txBody>
      </p:sp>
      <p:sp>
        <p:nvSpPr>
          <p:cNvPr id="19" name="Slide Number Placeholder 18"/>
          <p:cNvSpPr>
            <a:spLocks noGrp="1"/>
          </p:cNvSpPr>
          <p:nvPr>
            <p:ph type="sldNum" sz="quarter" idx="11"/>
          </p:nvPr>
        </p:nvSpPr>
        <p:spPr/>
        <p:txBody>
          <a:bodyPr/>
          <a:lstStyle/>
          <a:p>
            <a:pPr>
              <a:defRPr/>
            </a:pPr>
            <a:fld id="{0AC5897D-11A9-4A6B-8986-D6A0F4CC56F4}" type="slidenum">
              <a:rPr lang="en-US" smtClean="0"/>
              <a:pPr>
                <a:defRPr/>
              </a:pPr>
              <a:t>20</a:t>
            </a:fld>
            <a:endParaRPr lang="en-US"/>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6034" name="Rectangle 2"/>
          <p:cNvSpPr>
            <a:spLocks noGrp="1" noChangeArrowheads="1"/>
          </p:cNvSpPr>
          <p:nvPr>
            <p:ph type="title"/>
          </p:nvPr>
        </p:nvSpPr>
        <p:spPr>
          <a:xfrm>
            <a:off x="914400" y="0"/>
            <a:ext cx="8229600" cy="974904"/>
          </a:xfrm>
        </p:spPr>
        <p:txBody>
          <a:bodyPr/>
          <a:lstStyle/>
          <a:p>
            <a:r>
              <a:rPr lang="en-US" dirty="0"/>
              <a:t>MEDLI</a:t>
            </a:r>
            <a:r>
              <a:rPr lang="en-US" dirty="0" smtClean="0"/>
              <a:t> System Objectives</a:t>
            </a:r>
            <a:endParaRPr lang="en-US" dirty="0"/>
          </a:p>
        </p:txBody>
      </p:sp>
      <p:sp>
        <p:nvSpPr>
          <p:cNvPr id="14" name="Content Placeholder 13"/>
          <p:cNvSpPr>
            <a:spLocks noGrp="1"/>
          </p:cNvSpPr>
          <p:nvPr>
            <p:ph idx="1"/>
          </p:nvPr>
        </p:nvSpPr>
        <p:spPr>
          <a:xfrm>
            <a:off x="685801" y="1138238"/>
            <a:ext cx="2590800" cy="1033462"/>
          </a:xfrm>
        </p:spPr>
        <p:txBody>
          <a:bodyPr/>
          <a:lstStyle/>
          <a:p>
            <a:pPr>
              <a:buNone/>
            </a:pPr>
            <a:r>
              <a:rPr lang="en-US" dirty="0" smtClean="0"/>
              <a:t> </a:t>
            </a:r>
            <a:endParaRPr lang="en-US" dirty="0"/>
          </a:p>
        </p:txBody>
      </p:sp>
      <p:sp>
        <p:nvSpPr>
          <p:cNvPr id="15" name="Rectangle 6"/>
          <p:cNvSpPr>
            <a:spLocks noChangeArrowheads="1"/>
          </p:cNvSpPr>
          <p:nvPr/>
        </p:nvSpPr>
        <p:spPr bwMode="auto">
          <a:xfrm>
            <a:off x="0" y="990600"/>
            <a:ext cx="4205287" cy="1828800"/>
          </a:xfrm>
          <a:prstGeom prst="rect">
            <a:avLst/>
          </a:prstGeom>
          <a:noFill/>
          <a:ln w="9525">
            <a:noFill/>
            <a:miter lim="800000"/>
            <a:headEnd/>
            <a:tailEnd/>
          </a:ln>
          <a:effectLst/>
        </p:spPr>
        <p:txBody>
          <a:bodyPr/>
          <a:lstStyle/>
          <a:p>
            <a:pPr marL="177800" indent="-177800" fontAlgn="base">
              <a:lnSpc>
                <a:spcPct val="80000"/>
              </a:lnSpc>
              <a:spcBef>
                <a:spcPct val="75000"/>
              </a:spcBef>
              <a:spcAft>
                <a:spcPts val="600"/>
              </a:spcAft>
              <a:buSzPct val="120000"/>
              <a:buFont typeface="Times" pitchFamily="18" charset="0"/>
              <a:buNone/>
            </a:pPr>
            <a:r>
              <a:rPr lang="en-US" sz="2000" b="1" dirty="0">
                <a:solidFill>
                  <a:schemeClr val="accent1">
                    <a:lumMod val="50000"/>
                  </a:schemeClr>
                </a:solidFill>
                <a:latin typeface="+mn-lt"/>
              </a:rPr>
              <a:t> Aerodynamics &amp; Atmospheric</a:t>
            </a:r>
            <a:r>
              <a:rPr lang="en-US" sz="2000" dirty="0">
                <a:solidFill>
                  <a:schemeClr val="accent1">
                    <a:lumMod val="50000"/>
                  </a:schemeClr>
                </a:solidFill>
                <a:latin typeface="+mn-lt"/>
              </a:rPr>
              <a:t> </a:t>
            </a:r>
            <a:endParaRPr lang="en-US" sz="2000" b="1" dirty="0" smtClean="0">
              <a:solidFill>
                <a:schemeClr val="accent1">
                  <a:lumMod val="50000"/>
                </a:schemeClr>
              </a:solidFill>
              <a:latin typeface="+mn-lt"/>
            </a:endParaRPr>
          </a:p>
          <a:p>
            <a:pPr marL="571500" lvl="1" indent="-279400">
              <a:lnSpc>
                <a:spcPct val="80000"/>
              </a:lnSpc>
              <a:spcBef>
                <a:spcPct val="25000"/>
              </a:spcBef>
              <a:spcAft>
                <a:spcPts val="600"/>
              </a:spcAft>
              <a:buFontTx/>
              <a:buChar char="–"/>
            </a:pPr>
            <a:r>
              <a:rPr lang="en-US" sz="2000" dirty="0" smtClean="0">
                <a:solidFill>
                  <a:schemeClr val="accent1">
                    <a:lumMod val="50000"/>
                  </a:schemeClr>
                </a:solidFill>
                <a:latin typeface="Arial"/>
                <a:cs typeface="Arial"/>
              </a:rPr>
              <a:t>Confirm aero at high angles of attack </a:t>
            </a:r>
          </a:p>
          <a:p>
            <a:pPr marL="571500" lvl="1" indent="-279400">
              <a:lnSpc>
                <a:spcPct val="80000"/>
              </a:lnSpc>
              <a:spcBef>
                <a:spcPct val="25000"/>
              </a:spcBef>
              <a:spcAft>
                <a:spcPts val="600"/>
              </a:spcAft>
              <a:buFontTx/>
              <a:buChar char="–"/>
            </a:pPr>
            <a:r>
              <a:rPr lang="en-US" sz="2000" dirty="0" smtClean="0">
                <a:solidFill>
                  <a:schemeClr val="accent1">
                    <a:lumMod val="50000"/>
                  </a:schemeClr>
                </a:solidFill>
                <a:latin typeface="Arial"/>
                <a:cs typeface="Arial"/>
              </a:rPr>
              <a:t>Separate aerodynamics from atmosphere</a:t>
            </a:r>
            <a:endParaRPr lang="en-US" sz="2000" dirty="0" smtClean="0">
              <a:solidFill>
                <a:schemeClr val="accent1">
                  <a:lumMod val="50000"/>
                </a:schemeClr>
              </a:solidFill>
              <a:latin typeface="+mn-lt"/>
            </a:endParaRPr>
          </a:p>
          <a:p>
            <a:pPr marL="571500" lvl="1" indent="-279400" fontAlgn="base">
              <a:lnSpc>
                <a:spcPct val="80000"/>
              </a:lnSpc>
              <a:spcBef>
                <a:spcPct val="25000"/>
              </a:spcBef>
              <a:spcAft>
                <a:spcPts val="600"/>
              </a:spcAft>
              <a:buFontTx/>
              <a:buChar char="–"/>
            </a:pPr>
            <a:r>
              <a:rPr lang="en-US" sz="2000" dirty="0" smtClean="0">
                <a:solidFill>
                  <a:schemeClr val="accent1">
                    <a:lumMod val="50000"/>
                  </a:schemeClr>
                </a:solidFill>
                <a:latin typeface="+mn-lt"/>
              </a:rPr>
              <a:t>Determine </a:t>
            </a:r>
            <a:r>
              <a:rPr lang="en-US" sz="2000" dirty="0">
                <a:solidFill>
                  <a:schemeClr val="accent1">
                    <a:lumMod val="50000"/>
                  </a:schemeClr>
                </a:solidFill>
                <a:latin typeface="+mn-lt"/>
              </a:rPr>
              <a:t>density profile over large horizontal distance</a:t>
            </a:r>
          </a:p>
          <a:p>
            <a:pPr marL="571500" lvl="1" indent="-279400" fontAlgn="base">
              <a:lnSpc>
                <a:spcPct val="80000"/>
              </a:lnSpc>
              <a:spcBef>
                <a:spcPct val="25000"/>
              </a:spcBef>
              <a:spcAft>
                <a:spcPts val="600"/>
              </a:spcAft>
              <a:buFontTx/>
              <a:buChar char="–"/>
            </a:pPr>
            <a:r>
              <a:rPr lang="en-US" sz="2000" dirty="0">
                <a:solidFill>
                  <a:schemeClr val="accent1">
                    <a:lumMod val="50000"/>
                  </a:schemeClr>
                </a:solidFill>
                <a:latin typeface="+mn-lt"/>
              </a:rPr>
              <a:t>Determine wind component</a:t>
            </a:r>
            <a:r>
              <a:rPr lang="en-US" sz="2000" dirty="0" smtClean="0">
                <a:solidFill>
                  <a:schemeClr val="accent1">
                    <a:lumMod val="50000"/>
                  </a:schemeClr>
                </a:solidFill>
                <a:latin typeface="+mn-lt"/>
              </a:rPr>
              <a:t> </a:t>
            </a:r>
            <a:endParaRPr lang="en-US" sz="2000" dirty="0">
              <a:solidFill>
                <a:schemeClr val="accent1">
                  <a:lumMod val="50000"/>
                </a:schemeClr>
              </a:solidFill>
              <a:latin typeface="+mn-lt"/>
            </a:endParaRPr>
          </a:p>
        </p:txBody>
      </p:sp>
      <p:sp>
        <p:nvSpPr>
          <p:cNvPr id="16" name="Rectangle 7"/>
          <p:cNvSpPr>
            <a:spLocks noChangeArrowheads="1"/>
          </p:cNvSpPr>
          <p:nvPr/>
        </p:nvSpPr>
        <p:spPr bwMode="auto">
          <a:xfrm>
            <a:off x="0" y="3886200"/>
            <a:ext cx="4205288" cy="1828800"/>
          </a:xfrm>
          <a:prstGeom prst="rect">
            <a:avLst/>
          </a:prstGeom>
          <a:noFill/>
          <a:ln w="9525">
            <a:noFill/>
            <a:miter lim="800000"/>
            <a:headEnd/>
            <a:tailEnd/>
          </a:ln>
          <a:effectLst/>
        </p:spPr>
        <p:txBody>
          <a:bodyPr/>
          <a:lstStyle/>
          <a:p>
            <a:pPr marL="177800" indent="-177800" fontAlgn="base">
              <a:lnSpc>
                <a:spcPct val="80000"/>
              </a:lnSpc>
              <a:spcBef>
                <a:spcPct val="75000"/>
              </a:spcBef>
              <a:spcAft>
                <a:spcPts val="600"/>
              </a:spcAft>
              <a:buSzPct val="120000"/>
              <a:buFont typeface="Times" pitchFamily="18" charset="0"/>
              <a:buNone/>
            </a:pPr>
            <a:r>
              <a:rPr lang="en-US" sz="2000" b="1" dirty="0" err="1">
                <a:solidFill>
                  <a:schemeClr val="accent1">
                    <a:lumMod val="50000"/>
                  </a:schemeClr>
                </a:solidFill>
                <a:latin typeface="+mn-lt"/>
              </a:rPr>
              <a:t>Aerothermal</a:t>
            </a:r>
            <a:r>
              <a:rPr lang="en-US" sz="2000" b="1" dirty="0">
                <a:solidFill>
                  <a:schemeClr val="accent1">
                    <a:lumMod val="50000"/>
                  </a:schemeClr>
                </a:solidFill>
                <a:latin typeface="+mn-lt"/>
              </a:rPr>
              <a:t> &amp; TPS</a:t>
            </a:r>
            <a:endParaRPr lang="en-US" sz="2000" dirty="0">
              <a:solidFill>
                <a:schemeClr val="accent1">
                  <a:lumMod val="50000"/>
                </a:schemeClr>
              </a:solidFill>
              <a:latin typeface="+mn-lt"/>
            </a:endParaRPr>
          </a:p>
          <a:p>
            <a:pPr marL="571500" lvl="1" indent="-279400" fontAlgn="base">
              <a:lnSpc>
                <a:spcPct val="80000"/>
              </a:lnSpc>
              <a:spcBef>
                <a:spcPct val="25000"/>
              </a:spcBef>
              <a:spcAft>
                <a:spcPts val="600"/>
              </a:spcAft>
              <a:buFontTx/>
              <a:buChar char="–"/>
            </a:pPr>
            <a:r>
              <a:rPr lang="en-US" sz="2000" dirty="0">
                <a:solidFill>
                  <a:schemeClr val="accent1">
                    <a:lumMod val="50000"/>
                  </a:schemeClr>
                </a:solidFill>
                <a:latin typeface="+mn-lt"/>
              </a:rPr>
              <a:t>Verify transition to turbulence</a:t>
            </a:r>
          </a:p>
          <a:p>
            <a:pPr marL="571500" lvl="1" indent="-279400" fontAlgn="base">
              <a:lnSpc>
                <a:spcPct val="80000"/>
              </a:lnSpc>
              <a:spcBef>
                <a:spcPct val="25000"/>
              </a:spcBef>
              <a:spcAft>
                <a:spcPts val="600"/>
              </a:spcAft>
              <a:buFontTx/>
              <a:buChar char="–"/>
            </a:pPr>
            <a:r>
              <a:rPr lang="en-US" sz="2000" dirty="0">
                <a:solidFill>
                  <a:schemeClr val="accent1">
                    <a:lumMod val="50000"/>
                  </a:schemeClr>
                </a:solidFill>
                <a:latin typeface="+mn-lt"/>
              </a:rPr>
              <a:t>Determine turbulent heating levels</a:t>
            </a:r>
          </a:p>
          <a:p>
            <a:pPr marL="571500" lvl="1" indent="-279400" fontAlgn="base">
              <a:lnSpc>
                <a:spcPct val="80000"/>
              </a:lnSpc>
              <a:spcBef>
                <a:spcPct val="25000"/>
              </a:spcBef>
              <a:spcAft>
                <a:spcPts val="1800"/>
              </a:spcAft>
              <a:buFontTx/>
              <a:buChar char="–"/>
            </a:pPr>
            <a:r>
              <a:rPr lang="en-US" sz="2000" dirty="0">
                <a:solidFill>
                  <a:schemeClr val="accent1">
                    <a:lumMod val="50000"/>
                  </a:schemeClr>
                </a:solidFill>
                <a:latin typeface="+mn-lt"/>
              </a:rPr>
              <a:t>Determine recession rates and subsurface material response </a:t>
            </a:r>
            <a:r>
              <a:rPr lang="en-US" sz="2000" dirty="0" smtClean="0">
                <a:solidFill>
                  <a:schemeClr val="accent1">
                    <a:lumMod val="50000"/>
                  </a:schemeClr>
                </a:solidFill>
                <a:latin typeface="+mn-lt"/>
              </a:rPr>
              <a:t>of an </a:t>
            </a:r>
            <a:r>
              <a:rPr lang="en-US" sz="2000" dirty="0">
                <a:solidFill>
                  <a:schemeClr val="accent1">
                    <a:lumMod val="50000"/>
                  </a:schemeClr>
                </a:solidFill>
                <a:latin typeface="+mn-lt"/>
              </a:rPr>
              <a:t>ablative heatshield at Mars conditions</a:t>
            </a:r>
          </a:p>
        </p:txBody>
      </p:sp>
      <p:pic>
        <p:nvPicPr>
          <p:cNvPr id="17" name="Picture 5" descr="face-nom"/>
          <p:cNvPicPr>
            <a:picLocks noChangeAspect="1" noChangeArrowheads="1"/>
          </p:cNvPicPr>
          <p:nvPr/>
        </p:nvPicPr>
        <p:blipFill>
          <a:blip r:embed="rId3" cstate="print">
            <a:clrChange>
              <a:clrFrom>
                <a:srgbClr val="FFFFFF"/>
              </a:clrFrom>
              <a:clrTo>
                <a:srgbClr val="FFFFFF">
                  <a:alpha val="0"/>
                </a:srgbClr>
              </a:clrTo>
            </a:clrChange>
          </a:blip>
          <a:srcRect l="8862" t="864" r="10539" b="2589"/>
          <a:stretch>
            <a:fillRect/>
          </a:stretch>
        </p:blipFill>
        <p:spPr bwMode="auto">
          <a:xfrm>
            <a:off x="3886200" y="1011115"/>
            <a:ext cx="5245101" cy="5232523"/>
          </a:xfrm>
          <a:prstGeom prst="rect">
            <a:avLst/>
          </a:prstGeom>
          <a:noFill/>
          <a:ln w="9525">
            <a:noFill/>
            <a:miter lim="800000"/>
            <a:headEnd/>
            <a:tailEnd/>
          </a:ln>
          <a:effectLst/>
        </p:spPr>
      </p:pic>
      <p:sp>
        <p:nvSpPr>
          <p:cNvPr id="8" name="Slide Number Placeholder 4"/>
          <p:cNvSpPr>
            <a:spLocks noGrp="1"/>
          </p:cNvSpPr>
          <p:nvPr>
            <p:ph type="sldNum" sz="quarter" idx="11"/>
          </p:nvPr>
        </p:nvSpPr>
        <p:spPr>
          <a:xfrm>
            <a:off x="8502650" y="6469063"/>
            <a:ext cx="641350" cy="388937"/>
          </a:xfrm>
        </p:spPr>
        <p:txBody>
          <a:bodyPr/>
          <a:lstStyle/>
          <a:p>
            <a:pPr>
              <a:defRPr/>
            </a:pPr>
            <a:fld id="{C79B4CBC-EBF3-004F-885E-F0402E643923}" type="slidenum">
              <a:rPr lang="en-US" sz="1100" smtClean="0">
                <a:latin typeface="+mn-lt"/>
              </a:rPr>
              <a:pPr>
                <a:defRPr/>
              </a:pPr>
              <a:t>3</a:t>
            </a:fld>
            <a:endParaRPr lang="en-US" sz="1100" dirty="0">
              <a:latin typeface="+mn-lt"/>
            </a:endParaRPr>
          </a:p>
        </p:txBody>
      </p:sp>
    </p:spTree>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 descr="MSL-2011-10-01-162617 - IMG_0545.JPG"/>
          <p:cNvPicPr>
            <a:picLocks noChangeAspect="1"/>
          </p:cNvPicPr>
          <p:nvPr/>
        </p:nvPicPr>
        <p:blipFill rotWithShape="1">
          <a:blip r:embed="rId3"/>
          <a:srcRect l="21302" t="13122" r="21216" b="40652"/>
          <a:stretch/>
        </p:blipFill>
        <p:spPr bwMode="auto">
          <a:xfrm>
            <a:off x="6227872" y="838200"/>
            <a:ext cx="2916128" cy="1758696"/>
          </a:xfrm>
          <a:prstGeom prst="rect">
            <a:avLst/>
          </a:prstGeom>
          <a:noFill/>
          <a:ln w="9525">
            <a:noFill/>
            <a:miter lim="800000"/>
            <a:headEnd/>
            <a:tailEnd/>
          </a:ln>
        </p:spPr>
      </p:pic>
      <p:sp>
        <p:nvSpPr>
          <p:cNvPr id="5" name="Slide Number Placeholder 4"/>
          <p:cNvSpPr>
            <a:spLocks noGrp="1"/>
          </p:cNvSpPr>
          <p:nvPr>
            <p:ph type="sldNum" sz="quarter" idx="11"/>
          </p:nvPr>
        </p:nvSpPr>
        <p:spPr/>
        <p:txBody>
          <a:bodyPr/>
          <a:lstStyle/>
          <a:p>
            <a:pPr>
              <a:defRPr/>
            </a:pPr>
            <a:fld id="{C79B4CBC-EBF3-004F-885E-F0402E643923}" type="slidenum">
              <a:rPr lang="en-US" sz="1100" smtClean="0">
                <a:latin typeface="+mn-lt"/>
              </a:rPr>
              <a:pPr>
                <a:defRPr/>
              </a:pPr>
              <a:t>4</a:t>
            </a:fld>
            <a:endParaRPr lang="en-US" sz="1100" dirty="0">
              <a:latin typeface="+mn-lt"/>
            </a:endParaRPr>
          </a:p>
        </p:txBody>
      </p:sp>
      <p:sp>
        <p:nvSpPr>
          <p:cNvPr id="45060" name="Rectangle 94"/>
          <p:cNvSpPr>
            <a:spLocks noChangeArrowheads="1"/>
          </p:cNvSpPr>
          <p:nvPr/>
        </p:nvSpPr>
        <p:spPr bwMode="auto">
          <a:xfrm>
            <a:off x="1039812" y="0"/>
            <a:ext cx="7646988" cy="923925"/>
          </a:xfrm>
          <a:prstGeom prst="rect">
            <a:avLst/>
          </a:prstGeom>
          <a:noFill/>
          <a:ln w="9525">
            <a:noFill/>
            <a:miter lim="800000"/>
            <a:headEnd/>
            <a:tailEnd/>
          </a:ln>
        </p:spPr>
        <p:txBody>
          <a:bodyPr anchor="ctr">
            <a:prstTxWarp prst="textNoShape">
              <a:avLst/>
            </a:prstTxWarp>
          </a:bodyPr>
          <a:lstStyle/>
          <a:p>
            <a:pPr eaLnBrk="1" hangingPunct="1">
              <a:lnSpc>
                <a:spcPct val="90000"/>
              </a:lnSpc>
            </a:pPr>
            <a:r>
              <a:rPr lang="en-US" sz="2800" b="1" dirty="0" smtClean="0">
                <a:latin typeface="Arial" charset="0"/>
              </a:rPr>
              <a:t>On Our Way to Mars!</a:t>
            </a:r>
            <a:endParaRPr lang="en-US" sz="2400" b="1" dirty="0">
              <a:latin typeface="Arial" charset="0"/>
            </a:endParaRPr>
          </a:p>
        </p:txBody>
      </p:sp>
      <p:pic>
        <p:nvPicPr>
          <p:cNvPr id="11" name="Picture 5" descr="::::::Desktop:CIMG0688.jpg"/>
          <p:cNvPicPr preferRelativeResize="0">
            <a:picLocks noChangeAspect="1"/>
          </p:cNvPicPr>
          <p:nvPr/>
        </p:nvPicPr>
        <p:blipFill rotWithShape="1">
          <a:blip r:embed="rId4"/>
          <a:srcRect l="5370" t="6293" r="2235" b="8475"/>
          <a:stretch/>
        </p:blipFill>
        <p:spPr bwMode="auto">
          <a:xfrm>
            <a:off x="-1" y="832518"/>
            <a:ext cx="6258785" cy="3964874"/>
          </a:xfrm>
          <a:prstGeom prst="rect">
            <a:avLst/>
          </a:prstGeom>
          <a:noFill/>
          <a:ln w="9525">
            <a:noFill/>
            <a:miter lim="800000"/>
            <a:headEnd/>
            <a:tailEnd/>
          </a:ln>
        </p:spPr>
      </p:pic>
      <p:pic>
        <p:nvPicPr>
          <p:cNvPr id="45063" name="Picture 8"/>
          <p:cNvPicPr>
            <a:picLocks noChangeAspect="1"/>
          </p:cNvPicPr>
          <p:nvPr/>
        </p:nvPicPr>
        <p:blipFill>
          <a:blip r:embed="rId5"/>
          <a:srcRect/>
          <a:stretch>
            <a:fillRect/>
          </a:stretch>
        </p:blipFill>
        <p:spPr bwMode="auto">
          <a:xfrm>
            <a:off x="7937" y="4797391"/>
            <a:ext cx="3174537" cy="2060609"/>
          </a:xfrm>
          <a:prstGeom prst="rect">
            <a:avLst/>
          </a:prstGeom>
          <a:noFill/>
          <a:ln w="9525">
            <a:noFill/>
            <a:miter lim="800000"/>
            <a:headEnd/>
            <a:tailEnd/>
          </a:ln>
        </p:spPr>
      </p:pic>
      <p:pic>
        <p:nvPicPr>
          <p:cNvPr id="45064" name="Picture 9"/>
          <p:cNvPicPr>
            <a:picLocks noChangeAspect="1"/>
          </p:cNvPicPr>
          <p:nvPr/>
        </p:nvPicPr>
        <p:blipFill>
          <a:blip r:embed="rId6"/>
          <a:srcRect/>
          <a:stretch>
            <a:fillRect/>
          </a:stretch>
        </p:blipFill>
        <p:spPr bwMode="auto">
          <a:xfrm>
            <a:off x="3157537" y="4797391"/>
            <a:ext cx="3101248" cy="2105025"/>
          </a:xfrm>
          <a:prstGeom prst="rect">
            <a:avLst/>
          </a:prstGeom>
          <a:noFill/>
          <a:ln w="9525">
            <a:noFill/>
            <a:miter lim="800000"/>
            <a:headEnd/>
            <a:tailEnd/>
          </a:ln>
        </p:spPr>
      </p:pic>
      <p:sp>
        <p:nvSpPr>
          <p:cNvPr id="45066" name="TextBox 11"/>
          <p:cNvSpPr txBox="1">
            <a:spLocks noChangeArrowheads="1"/>
          </p:cNvSpPr>
          <p:nvPr/>
        </p:nvSpPr>
        <p:spPr bwMode="auto">
          <a:xfrm>
            <a:off x="3182937" y="4967253"/>
            <a:ext cx="1043876" cy="338554"/>
          </a:xfrm>
          <a:prstGeom prst="rect">
            <a:avLst/>
          </a:prstGeom>
          <a:noFill/>
          <a:ln w="9525">
            <a:noFill/>
            <a:miter lim="800000"/>
            <a:headEnd/>
            <a:tailEnd/>
          </a:ln>
        </p:spPr>
        <p:txBody>
          <a:bodyPr wrap="none">
            <a:prstTxWarp prst="textNoShape">
              <a:avLst/>
            </a:prstTxWarp>
            <a:spAutoFit/>
          </a:bodyPr>
          <a:lstStyle/>
          <a:p>
            <a:r>
              <a:rPr lang="en-US" sz="1600" b="1" dirty="0">
                <a:latin typeface="Helvetica" charset="0"/>
              </a:rPr>
              <a:t>SSE Box</a:t>
            </a:r>
          </a:p>
        </p:txBody>
      </p:sp>
      <p:sp>
        <p:nvSpPr>
          <p:cNvPr id="45065" name="TextBox 10"/>
          <p:cNvSpPr txBox="1">
            <a:spLocks noChangeArrowheads="1"/>
          </p:cNvSpPr>
          <p:nvPr/>
        </p:nvSpPr>
        <p:spPr bwMode="auto">
          <a:xfrm>
            <a:off x="713649" y="6529389"/>
            <a:ext cx="1667143" cy="338554"/>
          </a:xfrm>
          <a:prstGeom prst="rect">
            <a:avLst/>
          </a:prstGeom>
          <a:noFill/>
          <a:ln w="9525">
            <a:noFill/>
            <a:miter lim="800000"/>
            <a:headEnd/>
            <a:tailEnd/>
          </a:ln>
        </p:spPr>
        <p:txBody>
          <a:bodyPr wrap="none">
            <a:prstTxWarp prst="textNoShape">
              <a:avLst/>
            </a:prstTxWarp>
            <a:spAutoFit/>
          </a:bodyPr>
          <a:lstStyle/>
          <a:p>
            <a:r>
              <a:rPr lang="en-US" sz="1600" b="1" dirty="0">
                <a:solidFill>
                  <a:schemeClr val="bg1"/>
                </a:solidFill>
                <a:latin typeface="Helvetica" charset="0"/>
              </a:rPr>
              <a:t>STI Transducer</a:t>
            </a:r>
          </a:p>
        </p:txBody>
      </p:sp>
      <p:sp>
        <p:nvSpPr>
          <p:cNvPr id="45067" name="TextBox 12"/>
          <p:cNvSpPr txBox="1">
            <a:spLocks noChangeArrowheads="1"/>
          </p:cNvSpPr>
          <p:nvPr/>
        </p:nvSpPr>
        <p:spPr bwMode="auto">
          <a:xfrm>
            <a:off x="3633747" y="832518"/>
            <a:ext cx="2625037" cy="584776"/>
          </a:xfrm>
          <a:prstGeom prst="rect">
            <a:avLst/>
          </a:prstGeom>
          <a:noFill/>
          <a:ln w="9525">
            <a:noFill/>
            <a:miter lim="800000"/>
            <a:headEnd/>
            <a:tailEnd/>
          </a:ln>
        </p:spPr>
        <p:txBody>
          <a:bodyPr wrap="none">
            <a:prstTxWarp prst="textNoShape">
              <a:avLst/>
            </a:prstTxWarp>
            <a:spAutoFit/>
          </a:bodyPr>
          <a:lstStyle/>
          <a:p>
            <a:pPr algn="r"/>
            <a:r>
              <a:rPr lang="en-US" sz="1600" b="1" dirty="0">
                <a:solidFill>
                  <a:schemeClr val="tx1">
                    <a:lumMod val="50000"/>
                  </a:schemeClr>
                </a:solidFill>
                <a:latin typeface="Helvetica" charset="0"/>
              </a:rPr>
              <a:t>Mars Science Laboratory </a:t>
            </a:r>
          </a:p>
          <a:p>
            <a:pPr algn="r"/>
            <a:r>
              <a:rPr lang="en-US" sz="1600" b="1" dirty="0">
                <a:solidFill>
                  <a:schemeClr val="tx1">
                    <a:lumMod val="50000"/>
                  </a:schemeClr>
                </a:solidFill>
                <a:latin typeface="Helvetica" charset="0"/>
              </a:rPr>
              <a:t>Heatshield</a:t>
            </a:r>
          </a:p>
        </p:txBody>
      </p:sp>
      <p:grpSp>
        <p:nvGrpSpPr>
          <p:cNvPr id="7" name="Group 6"/>
          <p:cNvGrpSpPr/>
          <p:nvPr/>
        </p:nvGrpSpPr>
        <p:grpSpPr>
          <a:xfrm>
            <a:off x="0" y="3615655"/>
            <a:ext cx="1394384" cy="1351598"/>
            <a:chOff x="7010400" y="2833654"/>
            <a:chExt cx="1891915" cy="1718345"/>
          </a:xfrm>
        </p:grpSpPr>
        <p:pic>
          <p:nvPicPr>
            <p:cNvPr id="13" name="Picture 5" descr="d:\data\kwaldorf\Desktop\Harddisk Files\MSLA\MSLA - MEDLI\MEDLI Installation HS#1 &amp; HS#2\Photos - HS#2\MEADS Hole Drilling 2.13.2009\P2130173.JPG"/>
            <p:cNvPicPr>
              <a:picLocks noChangeAspect="1" noChangeArrowheads="1"/>
            </p:cNvPicPr>
            <p:nvPr/>
          </p:nvPicPr>
          <p:blipFill>
            <a:blip r:embed="rId7"/>
            <a:srcRect l="30656" r="14844" b="34000"/>
            <a:stretch>
              <a:fillRect/>
            </a:stretch>
          </p:blipFill>
          <p:spPr bwMode="auto">
            <a:xfrm>
              <a:off x="7010400" y="2833654"/>
              <a:ext cx="1891915" cy="1718345"/>
            </a:xfrm>
            <a:prstGeom prst="rect">
              <a:avLst/>
            </a:prstGeom>
            <a:noFill/>
            <a:ln w="12700" cmpd="sng">
              <a:solidFill>
                <a:schemeClr val="tx1"/>
              </a:solidFill>
              <a:miter lim="800000"/>
              <a:headEnd/>
              <a:tailEnd/>
            </a:ln>
          </p:spPr>
        </p:pic>
        <p:sp>
          <p:nvSpPr>
            <p:cNvPr id="2" name="Oval 1"/>
            <p:cNvSpPr/>
            <p:nvPr/>
          </p:nvSpPr>
          <p:spPr bwMode="auto">
            <a:xfrm>
              <a:off x="7467600" y="3962400"/>
              <a:ext cx="381000" cy="304800"/>
            </a:xfrm>
            <a:prstGeom prst="ellipse">
              <a:avLst/>
            </a:prstGeom>
            <a:noFill/>
            <a:ln w="19050" cap="flat" cmpd="sng" algn="ctr">
              <a:solidFill>
                <a:schemeClr val="accent2">
                  <a:lumMod val="60000"/>
                  <a:lumOff val="4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000" b="0" i="0" u="none" strike="noStrike" cap="none" normalizeH="0" baseline="0">
                <a:ln>
                  <a:noFill/>
                </a:ln>
                <a:solidFill>
                  <a:schemeClr val="tx1"/>
                </a:solidFill>
                <a:effectLst/>
                <a:latin typeface="Arial Black" pitchFamily="-108" charset="0"/>
                <a:ea typeface="ＭＳ Ｐゴシック" pitchFamily="-108" charset="-128"/>
                <a:cs typeface="ＭＳ Ｐゴシック" pitchFamily="-108" charset="-128"/>
              </a:endParaRPr>
            </a:p>
          </p:txBody>
        </p:sp>
        <p:cxnSp>
          <p:nvCxnSpPr>
            <p:cNvPr id="4" name="Straight Arrow Connector 3"/>
            <p:cNvCxnSpPr/>
            <p:nvPr/>
          </p:nvCxnSpPr>
          <p:spPr bwMode="auto">
            <a:xfrm>
              <a:off x="7620000" y="3505200"/>
              <a:ext cx="0" cy="457200"/>
            </a:xfrm>
            <a:prstGeom prst="straightConnector1">
              <a:avLst/>
            </a:prstGeom>
            <a:solidFill>
              <a:schemeClr val="accent1"/>
            </a:solidFill>
            <a:ln w="9525" cap="flat" cmpd="sng" algn="ctr">
              <a:solidFill>
                <a:srgbClr val="37FF37"/>
              </a:solidFill>
              <a:prstDash val="solid"/>
              <a:round/>
              <a:headEnd type="none" w="med" len="med"/>
              <a:tailEnd type="arrow"/>
            </a:ln>
            <a:effectLst/>
          </p:spPr>
        </p:cxnSp>
        <p:sp>
          <p:nvSpPr>
            <p:cNvPr id="6" name="TextBox 5"/>
            <p:cNvSpPr txBox="1"/>
            <p:nvPr/>
          </p:nvSpPr>
          <p:spPr>
            <a:xfrm>
              <a:off x="7162800" y="3200400"/>
              <a:ext cx="1241984" cy="307777"/>
            </a:xfrm>
            <a:prstGeom prst="rect">
              <a:avLst/>
            </a:prstGeom>
            <a:noFill/>
            <a:ln>
              <a:noFill/>
            </a:ln>
          </p:spPr>
          <p:txBody>
            <a:bodyPr wrap="none" rtlCol="0">
              <a:spAutoFit/>
            </a:bodyPr>
            <a:lstStyle/>
            <a:p>
              <a:r>
                <a:rPr lang="en-US" sz="1400" b="1" dirty="0" smtClean="0">
                  <a:latin typeface="+mn-lt"/>
                </a:rPr>
                <a:t>MEADS Port</a:t>
              </a:r>
              <a:endParaRPr lang="en-US" sz="1400" b="1" dirty="0">
                <a:latin typeface="+mn-lt"/>
              </a:endParaRPr>
            </a:p>
          </p:txBody>
        </p:sp>
      </p:grpSp>
      <p:pic>
        <p:nvPicPr>
          <p:cNvPr id="3" name="Picture 2"/>
          <p:cNvPicPr>
            <a:picLocks noChangeAspect="1"/>
          </p:cNvPicPr>
          <p:nvPr/>
        </p:nvPicPr>
        <p:blipFill rotWithShape="1">
          <a:blip r:embed="rId8"/>
          <a:srcRect l="5069" t="10668" r="25282" b="7995"/>
          <a:stretch/>
        </p:blipFill>
        <p:spPr>
          <a:xfrm>
            <a:off x="6248400" y="2590800"/>
            <a:ext cx="2916936" cy="4267200"/>
          </a:xfrm>
          <a:prstGeom prst="rect">
            <a:avLst/>
          </a:prstGeom>
        </p:spPr>
      </p:pic>
      <p:sp>
        <p:nvSpPr>
          <p:cNvPr id="17" name="TextBox 10"/>
          <p:cNvSpPr txBox="1">
            <a:spLocks noChangeArrowheads="1"/>
          </p:cNvSpPr>
          <p:nvPr/>
        </p:nvSpPr>
        <p:spPr bwMode="auto">
          <a:xfrm>
            <a:off x="6629400" y="6483352"/>
            <a:ext cx="2317461" cy="338554"/>
          </a:xfrm>
          <a:prstGeom prst="rect">
            <a:avLst/>
          </a:prstGeom>
          <a:noFill/>
          <a:ln w="9525">
            <a:noFill/>
            <a:miter lim="800000"/>
            <a:headEnd/>
            <a:tailEnd/>
          </a:ln>
        </p:spPr>
        <p:txBody>
          <a:bodyPr wrap="none">
            <a:prstTxWarp prst="textNoShape">
              <a:avLst/>
            </a:prstTxWarp>
            <a:spAutoFit/>
          </a:bodyPr>
          <a:lstStyle/>
          <a:p>
            <a:r>
              <a:rPr lang="en-US" sz="1600" b="1" dirty="0" smtClean="0">
                <a:solidFill>
                  <a:schemeClr val="bg1"/>
                </a:solidFill>
                <a:latin typeface="Helvetica" charset="0"/>
              </a:rPr>
              <a:t>Launch – 26 Nov 2011</a:t>
            </a:r>
            <a:endParaRPr lang="en-US" sz="1600" b="1" dirty="0">
              <a:solidFill>
                <a:schemeClr val="bg1"/>
              </a:solidFill>
              <a:latin typeface="Helvetica" charset="0"/>
            </a:endParaRPr>
          </a:p>
        </p:txBody>
      </p:sp>
    </p:spTree>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76200"/>
            <a:ext cx="7877176" cy="622300"/>
          </a:xfrm>
        </p:spPr>
        <p:txBody>
          <a:bodyPr/>
          <a:lstStyle/>
          <a:p>
            <a:r>
              <a:rPr lang="en-US" sz="3200" dirty="0" smtClean="0"/>
              <a:t>MEADS Pressure Data (In-Flight Zero) </a:t>
            </a:r>
            <a:endParaRPr lang="en-US" sz="3200" dirty="0"/>
          </a:p>
        </p:txBody>
      </p:sp>
      <p:sp>
        <p:nvSpPr>
          <p:cNvPr id="3" name="Content Placeholder 2"/>
          <p:cNvSpPr>
            <a:spLocks noGrp="1"/>
          </p:cNvSpPr>
          <p:nvPr>
            <p:ph idx="1"/>
          </p:nvPr>
        </p:nvSpPr>
        <p:spPr>
          <a:xfrm>
            <a:off x="0" y="914400"/>
            <a:ext cx="5413145" cy="4957762"/>
          </a:xfrm>
        </p:spPr>
        <p:txBody>
          <a:bodyPr/>
          <a:lstStyle/>
          <a:p>
            <a:r>
              <a:rPr lang="en-US" sz="2400" dirty="0" smtClean="0"/>
              <a:t>MEDLI Cruise Checkout in March </a:t>
            </a:r>
          </a:p>
          <a:p>
            <a:r>
              <a:rPr lang="en-US" sz="2400" dirty="0" smtClean="0"/>
              <a:t>All sensors functioning</a:t>
            </a:r>
          </a:p>
          <a:p>
            <a:pPr lvl="1"/>
            <a:r>
              <a:rPr lang="en-US" sz="2000" dirty="0" smtClean="0"/>
              <a:t>Average MEADS Transducer Temperature = -65°C</a:t>
            </a:r>
          </a:p>
          <a:p>
            <a:pPr lvl="1"/>
            <a:r>
              <a:rPr lang="en-US" sz="2000" dirty="0" smtClean="0"/>
              <a:t>Thermally stable SSE Temperature = +35°C</a:t>
            </a:r>
          </a:p>
          <a:p>
            <a:endParaRPr lang="en-US" sz="2000" dirty="0" smtClean="0"/>
          </a:p>
          <a:p>
            <a:pPr lvl="1"/>
            <a:endParaRPr lang="en-US" sz="2000" dirty="0" smtClean="0"/>
          </a:p>
          <a:p>
            <a:pPr lvl="1"/>
            <a:endParaRPr lang="en-US" sz="2000" dirty="0"/>
          </a:p>
        </p:txBody>
      </p:sp>
      <p:sp>
        <p:nvSpPr>
          <p:cNvPr id="4" name="Slide Number Placeholder 3"/>
          <p:cNvSpPr>
            <a:spLocks noGrp="1"/>
          </p:cNvSpPr>
          <p:nvPr>
            <p:ph type="sldNum" sz="quarter" idx="10"/>
          </p:nvPr>
        </p:nvSpPr>
        <p:spPr>
          <a:xfrm>
            <a:off x="8229600" y="6530975"/>
            <a:ext cx="769938" cy="250825"/>
          </a:xfrm>
        </p:spPr>
        <p:txBody>
          <a:bodyPr/>
          <a:lstStyle/>
          <a:p>
            <a:pPr algn="r">
              <a:defRPr/>
            </a:pPr>
            <a:fld id="{8EFFC346-B056-4E75-AD3E-8695971BD250}" type="slidenum">
              <a:rPr lang="en-US" smtClean="0">
                <a:latin typeface="+mn-lt"/>
              </a:rPr>
              <a:pPr algn="r">
                <a:defRPr/>
              </a:pPr>
              <a:t>5</a:t>
            </a:fld>
            <a:endParaRPr lang="en-US" dirty="0">
              <a:latin typeface="+mn-lt"/>
            </a:endParaRPr>
          </a:p>
        </p:txBody>
      </p:sp>
      <p:graphicFrame>
        <p:nvGraphicFramePr>
          <p:cNvPr id="5" name="Content Placeholder 4"/>
          <p:cNvGraphicFramePr>
            <a:graphicFrameLocks/>
          </p:cNvGraphicFramePr>
          <p:nvPr>
            <p:extLst>
              <p:ext uri="{D42A27DB-BD31-4B8C-83A1-F6EECF244321}">
                <p14:modId xmlns:p14="http://schemas.microsoft.com/office/powerpoint/2010/main" val="1254542309"/>
              </p:ext>
            </p:extLst>
          </p:nvPr>
        </p:nvGraphicFramePr>
        <p:xfrm>
          <a:off x="161193" y="3440597"/>
          <a:ext cx="6163407" cy="3050139"/>
        </p:xfrm>
        <a:graphic>
          <a:graphicData uri="http://schemas.openxmlformats.org/drawingml/2006/table">
            <a:tbl>
              <a:tblPr>
                <a:tableStyleId>{F5AB1C69-6EDB-4FF4-983F-18BD219EF322}</a:tableStyleId>
              </a:tblPr>
              <a:tblGrid>
                <a:gridCol w="1315969"/>
                <a:gridCol w="1808231"/>
                <a:gridCol w="1775911"/>
                <a:gridCol w="1263296"/>
              </a:tblGrid>
              <a:tr h="1085449">
                <a:tc>
                  <a:txBody>
                    <a:bodyPr/>
                    <a:lstStyle/>
                    <a:p>
                      <a:pPr marL="0" marR="0" algn="ctr">
                        <a:spcBef>
                          <a:spcPts val="0"/>
                        </a:spcBef>
                        <a:spcAft>
                          <a:spcPts val="0"/>
                        </a:spcAft>
                      </a:pPr>
                      <a:r>
                        <a:rPr lang="en-US" sz="1600" b="1" dirty="0" smtClean="0"/>
                        <a:t>MEAD S/N</a:t>
                      </a:r>
                      <a:endParaRPr lang="en-US" sz="1600" b="1" dirty="0">
                        <a:solidFill>
                          <a:schemeClr val="tx1"/>
                        </a:solidFill>
                        <a:latin typeface="Arial"/>
                        <a:ea typeface="Times New Roman"/>
                        <a:cs typeface="Times New Roman"/>
                      </a:endParaRPr>
                    </a:p>
                  </a:txBody>
                  <a:tcPr marL="4550" marR="4550" marT="4550" marB="0" anchor="ctr">
                    <a:lnL w="3175" cap="flat" cmpd="sng" algn="ctr">
                      <a:solidFill>
                        <a:schemeClr val="bg2">
                          <a:lumMod val="40000"/>
                          <a:lumOff val="60000"/>
                        </a:schemeClr>
                      </a:solidFill>
                      <a:prstDash val="solid"/>
                      <a:round/>
                      <a:headEnd type="none" w="med" len="med"/>
                      <a:tailEnd type="none" w="med" len="med"/>
                    </a:lnL>
                    <a:lnR w="3175" cap="flat" cmpd="sng" algn="ctr">
                      <a:solidFill>
                        <a:schemeClr val="bg2">
                          <a:lumMod val="40000"/>
                          <a:lumOff val="60000"/>
                        </a:schemeClr>
                      </a:solidFill>
                      <a:prstDash val="solid"/>
                      <a:round/>
                      <a:headEnd type="none" w="med" len="med"/>
                      <a:tailEnd type="none" w="med" len="med"/>
                    </a:lnR>
                    <a:lnT w="3175" cap="flat" cmpd="sng" algn="ctr">
                      <a:solidFill>
                        <a:schemeClr val="bg2">
                          <a:lumMod val="40000"/>
                          <a:lumOff val="60000"/>
                        </a:schemeClr>
                      </a:solidFill>
                      <a:prstDash val="solid"/>
                      <a:round/>
                      <a:headEnd type="none" w="med" len="med"/>
                      <a:tailEnd type="none" w="med" len="med"/>
                    </a:lnT>
                    <a:lnB w="3175" cap="flat" cmpd="sng" algn="ctr">
                      <a:solidFill>
                        <a:schemeClr val="bg2">
                          <a:lumMod val="40000"/>
                          <a:lumOff val="60000"/>
                        </a:schemeClr>
                      </a:solidFill>
                      <a:prstDash val="solid"/>
                      <a:round/>
                      <a:headEnd type="none" w="med" len="med"/>
                      <a:tailEnd type="none" w="med" len="med"/>
                    </a:lnB>
                  </a:tcPr>
                </a:tc>
                <a:tc>
                  <a:txBody>
                    <a:bodyPr/>
                    <a:lstStyle/>
                    <a:p>
                      <a:pPr marL="0" marR="0" algn="ctr">
                        <a:spcBef>
                          <a:spcPts val="0"/>
                        </a:spcBef>
                        <a:spcAft>
                          <a:spcPts val="0"/>
                        </a:spcAft>
                      </a:pPr>
                      <a:r>
                        <a:rPr lang="en-US" sz="1600" b="1" baseline="0" dirty="0" smtClean="0"/>
                        <a:t>Calibration Model (from thermal </a:t>
                      </a:r>
                      <a:r>
                        <a:rPr lang="en-US" sz="1600" b="1" baseline="0" dirty="0" err="1" smtClean="0"/>
                        <a:t>vac</a:t>
                      </a:r>
                      <a:r>
                        <a:rPr lang="en-US" sz="1600" b="1" baseline="0" dirty="0" smtClean="0"/>
                        <a:t>) (mV)</a:t>
                      </a:r>
                    </a:p>
                  </a:txBody>
                  <a:tcPr marL="4550" marR="4550" marT="4550" marB="0" anchor="ctr">
                    <a:lnL w="3175" cap="flat" cmpd="sng" algn="ctr">
                      <a:solidFill>
                        <a:schemeClr val="bg2">
                          <a:lumMod val="40000"/>
                          <a:lumOff val="60000"/>
                        </a:schemeClr>
                      </a:solidFill>
                      <a:prstDash val="solid"/>
                      <a:round/>
                      <a:headEnd type="none" w="med" len="med"/>
                      <a:tailEnd type="none" w="med" len="med"/>
                    </a:lnL>
                    <a:lnR w="3175" cap="flat" cmpd="sng" algn="ctr">
                      <a:solidFill>
                        <a:schemeClr val="bg2">
                          <a:lumMod val="40000"/>
                          <a:lumOff val="60000"/>
                        </a:schemeClr>
                      </a:solidFill>
                      <a:prstDash val="solid"/>
                      <a:round/>
                      <a:headEnd type="none" w="med" len="med"/>
                      <a:tailEnd type="none" w="med" len="med"/>
                    </a:lnR>
                    <a:lnT w="3175" cap="flat" cmpd="sng" algn="ctr">
                      <a:solidFill>
                        <a:schemeClr val="bg2">
                          <a:lumMod val="40000"/>
                          <a:lumOff val="60000"/>
                        </a:schemeClr>
                      </a:solidFill>
                      <a:prstDash val="solid"/>
                      <a:round/>
                      <a:headEnd type="none" w="med" len="med"/>
                      <a:tailEnd type="none" w="med" len="med"/>
                    </a:lnT>
                    <a:lnB w="3175" cap="flat" cmpd="sng" algn="ctr">
                      <a:solidFill>
                        <a:schemeClr val="bg2">
                          <a:lumMod val="40000"/>
                          <a:lumOff val="60000"/>
                        </a:schemeClr>
                      </a:solidFill>
                      <a:prstDash val="solid"/>
                      <a:round/>
                      <a:headEnd type="none" w="med" len="med"/>
                      <a:tailEnd type="none" w="med" len="med"/>
                    </a:lnB>
                  </a:tcPr>
                </a:tc>
                <a:tc>
                  <a:txBody>
                    <a:bodyPr/>
                    <a:lstStyle/>
                    <a:p>
                      <a:pPr marL="0" marR="0" algn="ctr">
                        <a:spcBef>
                          <a:spcPts val="0"/>
                        </a:spcBef>
                        <a:spcAft>
                          <a:spcPts val="0"/>
                        </a:spcAft>
                      </a:pPr>
                      <a:r>
                        <a:rPr lang="en-US" sz="1600" b="1" dirty="0" smtClean="0"/>
                        <a:t>In-Flight Zero</a:t>
                      </a:r>
                    </a:p>
                    <a:p>
                      <a:pPr marL="0" marR="0" algn="ctr">
                        <a:spcBef>
                          <a:spcPts val="0"/>
                        </a:spcBef>
                        <a:spcAft>
                          <a:spcPts val="0"/>
                        </a:spcAft>
                      </a:pPr>
                      <a:r>
                        <a:rPr lang="en-US" sz="1600" b="1" dirty="0" smtClean="0">
                          <a:solidFill>
                            <a:schemeClr val="tx1"/>
                          </a:solidFill>
                          <a:latin typeface="Arial"/>
                          <a:ea typeface="Times New Roman"/>
                          <a:cs typeface="Times New Roman"/>
                        </a:rPr>
                        <a:t>(mV)</a:t>
                      </a:r>
                      <a:endParaRPr lang="en-US" sz="1600" b="1" dirty="0">
                        <a:solidFill>
                          <a:schemeClr val="tx1"/>
                        </a:solidFill>
                        <a:latin typeface="Arial"/>
                        <a:ea typeface="Times New Roman"/>
                        <a:cs typeface="Times New Roman"/>
                      </a:endParaRPr>
                    </a:p>
                  </a:txBody>
                  <a:tcPr marL="4550" marR="4550" marT="4550" marB="0" anchor="ctr">
                    <a:lnL w="3175" cap="flat" cmpd="sng" algn="ctr">
                      <a:solidFill>
                        <a:schemeClr val="bg2">
                          <a:lumMod val="40000"/>
                          <a:lumOff val="60000"/>
                        </a:schemeClr>
                      </a:solidFill>
                      <a:prstDash val="solid"/>
                      <a:round/>
                      <a:headEnd type="none" w="med" len="med"/>
                      <a:tailEnd type="none" w="med" len="med"/>
                    </a:lnL>
                    <a:lnR w="3175" cap="flat" cmpd="sng" algn="ctr">
                      <a:solidFill>
                        <a:schemeClr val="bg2">
                          <a:lumMod val="40000"/>
                          <a:lumOff val="60000"/>
                        </a:schemeClr>
                      </a:solidFill>
                      <a:prstDash val="solid"/>
                      <a:round/>
                      <a:headEnd type="none" w="med" len="med"/>
                      <a:tailEnd type="none" w="med" len="med"/>
                    </a:lnR>
                    <a:lnT w="3175" cap="flat" cmpd="sng" algn="ctr">
                      <a:solidFill>
                        <a:schemeClr val="bg2">
                          <a:lumMod val="40000"/>
                          <a:lumOff val="60000"/>
                        </a:schemeClr>
                      </a:solidFill>
                      <a:prstDash val="solid"/>
                      <a:round/>
                      <a:headEnd type="none" w="med" len="med"/>
                      <a:tailEnd type="none" w="med" len="med"/>
                    </a:lnT>
                    <a:lnB w="3175" cap="flat" cmpd="sng" algn="ctr">
                      <a:solidFill>
                        <a:schemeClr val="bg2">
                          <a:lumMod val="40000"/>
                          <a:lumOff val="60000"/>
                        </a:schemeClr>
                      </a:solidFill>
                      <a:prstDash val="solid"/>
                      <a:round/>
                      <a:headEnd type="none" w="med" len="med"/>
                      <a:tailEnd type="none" w="med" len="med"/>
                    </a:lnB>
                  </a:tcPr>
                </a:tc>
                <a:tc>
                  <a:txBody>
                    <a:bodyPr/>
                    <a:lstStyle/>
                    <a:p>
                      <a:pPr marL="0" marR="0" algn="ctr">
                        <a:spcBef>
                          <a:spcPts val="0"/>
                        </a:spcBef>
                        <a:spcAft>
                          <a:spcPts val="0"/>
                        </a:spcAft>
                      </a:pPr>
                      <a:r>
                        <a:rPr lang="en-US" sz="1600" b="1" dirty="0" smtClean="0">
                          <a:solidFill>
                            <a:schemeClr val="tx1"/>
                          </a:solidFill>
                          <a:latin typeface="Arial"/>
                          <a:ea typeface="Times New Roman"/>
                          <a:cs typeface="Times New Roman"/>
                        </a:rPr>
                        <a:t>Difference</a:t>
                      </a:r>
                      <a:endParaRPr lang="en-US" sz="1600" b="1" dirty="0">
                        <a:solidFill>
                          <a:schemeClr val="tx1"/>
                        </a:solidFill>
                        <a:latin typeface="Arial"/>
                        <a:ea typeface="Times New Roman"/>
                        <a:cs typeface="Times New Roman"/>
                      </a:endParaRPr>
                    </a:p>
                  </a:txBody>
                  <a:tcPr marL="4550" marR="4550" marT="4550" marB="0" anchor="ctr">
                    <a:lnL w="3175" cap="flat" cmpd="sng" algn="ctr">
                      <a:solidFill>
                        <a:schemeClr val="bg2">
                          <a:lumMod val="40000"/>
                          <a:lumOff val="60000"/>
                        </a:schemeClr>
                      </a:solidFill>
                      <a:prstDash val="solid"/>
                      <a:round/>
                      <a:headEnd type="none" w="med" len="med"/>
                      <a:tailEnd type="none" w="med" len="med"/>
                    </a:lnL>
                    <a:lnR w="3175" cap="flat" cmpd="sng" algn="ctr">
                      <a:solidFill>
                        <a:schemeClr val="bg2">
                          <a:lumMod val="40000"/>
                          <a:lumOff val="60000"/>
                        </a:schemeClr>
                      </a:solidFill>
                      <a:prstDash val="solid"/>
                      <a:round/>
                      <a:headEnd type="none" w="med" len="med"/>
                      <a:tailEnd type="none" w="med" len="med"/>
                    </a:lnR>
                    <a:lnT w="3175" cap="flat" cmpd="sng" algn="ctr">
                      <a:solidFill>
                        <a:schemeClr val="bg2">
                          <a:lumMod val="40000"/>
                          <a:lumOff val="60000"/>
                        </a:schemeClr>
                      </a:solidFill>
                      <a:prstDash val="solid"/>
                      <a:round/>
                      <a:headEnd type="none" w="med" len="med"/>
                      <a:tailEnd type="none" w="med" len="med"/>
                    </a:lnT>
                    <a:lnB w="3175" cap="flat" cmpd="sng" algn="ctr">
                      <a:solidFill>
                        <a:schemeClr val="bg2">
                          <a:lumMod val="40000"/>
                          <a:lumOff val="60000"/>
                        </a:schemeClr>
                      </a:solidFill>
                      <a:prstDash val="solid"/>
                      <a:round/>
                      <a:headEnd type="none" w="med" len="med"/>
                      <a:tailEnd type="none" w="med" len="med"/>
                    </a:lnB>
                  </a:tcPr>
                </a:tc>
              </a:tr>
              <a:tr h="277957">
                <a:tc>
                  <a:txBody>
                    <a:bodyPr/>
                    <a:lstStyle/>
                    <a:p>
                      <a:pPr marL="0" marR="0" algn="ctr">
                        <a:spcBef>
                          <a:spcPts val="0"/>
                        </a:spcBef>
                        <a:spcAft>
                          <a:spcPts val="0"/>
                        </a:spcAft>
                      </a:pPr>
                      <a:r>
                        <a:rPr lang="en-US" sz="1800" dirty="0" smtClean="0">
                          <a:latin typeface="Arial"/>
                          <a:ea typeface="Times New Roman"/>
                          <a:cs typeface="Times New Roman"/>
                        </a:rPr>
                        <a:t>022</a:t>
                      </a:r>
                      <a:endParaRPr lang="en-US" sz="1800" dirty="0">
                        <a:latin typeface="Arial"/>
                        <a:ea typeface="Times New Roman"/>
                        <a:cs typeface="Times New Roman"/>
                      </a:endParaRPr>
                    </a:p>
                  </a:txBody>
                  <a:tcPr marL="6350" marR="6350" marT="6350" marB="0" anchor="b">
                    <a:lnL w="3175" cap="flat" cmpd="sng" algn="ctr">
                      <a:solidFill>
                        <a:schemeClr val="bg2">
                          <a:lumMod val="40000"/>
                          <a:lumOff val="60000"/>
                        </a:schemeClr>
                      </a:solidFill>
                      <a:prstDash val="solid"/>
                      <a:round/>
                      <a:headEnd type="none" w="med" len="med"/>
                      <a:tailEnd type="none" w="med" len="med"/>
                    </a:lnL>
                    <a:lnR w="3175" cap="flat" cmpd="sng" algn="ctr">
                      <a:solidFill>
                        <a:schemeClr val="bg2">
                          <a:lumMod val="40000"/>
                          <a:lumOff val="60000"/>
                        </a:schemeClr>
                      </a:solidFill>
                      <a:prstDash val="solid"/>
                      <a:round/>
                      <a:headEnd type="none" w="med" len="med"/>
                      <a:tailEnd type="none" w="med" len="med"/>
                    </a:lnR>
                    <a:lnT w="3175" cap="flat" cmpd="sng" algn="ctr">
                      <a:solidFill>
                        <a:schemeClr val="bg2">
                          <a:lumMod val="40000"/>
                          <a:lumOff val="60000"/>
                        </a:schemeClr>
                      </a:solidFill>
                      <a:prstDash val="solid"/>
                      <a:round/>
                      <a:headEnd type="none" w="med" len="med"/>
                      <a:tailEnd type="none" w="med" len="med"/>
                    </a:lnT>
                    <a:lnB w="3175" cap="flat" cmpd="sng" algn="ctr">
                      <a:solidFill>
                        <a:schemeClr val="bg2">
                          <a:lumMod val="40000"/>
                          <a:lumOff val="60000"/>
                        </a:schemeClr>
                      </a:solidFill>
                      <a:prstDash val="solid"/>
                      <a:round/>
                      <a:headEnd type="none" w="med" len="med"/>
                      <a:tailEnd type="none" w="med" len="med"/>
                    </a:lnB>
                  </a:tcPr>
                </a:tc>
                <a:tc>
                  <a:txBody>
                    <a:bodyPr/>
                    <a:lstStyle/>
                    <a:p>
                      <a:pPr marL="0" marR="0" algn="ctr">
                        <a:spcBef>
                          <a:spcPts val="0"/>
                        </a:spcBef>
                        <a:spcAft>
                          <a:spcPts val="0"/>
                        </a:spcAft>
                      </a:pPr>
                      <a:r>
                        <a:rPr lang="en-US" sz="1800" dirty="0" smtClean="0">
                          <a:solidFill>
                            <a:srgbClr val="0070C0"/>
                          </a:solidFill>
                          <a:latin typeface="Arial"/>
                          <a:ea typeface="Times New Roman"/>
                          <a:cs typeface="Times New Roman"/>
                        </a:rPr>
                        <a:t>-0.37</a:t>
                      </a:r>
                      <a:endParaRPr lang="en-US" sz="1800" dirty="0">
                        <a:solidFill>
                          <a:srgbClr val="0070C0"/>
                        </a:solidFill>
                        <a:latin typeface="Arial"/>
                        <a:ea typeface="Times New Roman"/>
                        <a:cs typeface="Times New Roman"/>
                      </a:endParaRPr>
                    </a:p>
                  </a:txBody>
                  <a:tcPr marL="6350" marR="6350" marT="6350" marB="0" anchor="ctr">
                    <a:lnL w="3175" cap="flat" cmpd="sng" algn="ctr">
                      <a:solidFill>
                        <a:schemeClr val="bg2">
                          <a:lumMod val="40000"/>
                          <a:lumOff val="60000"/>
                        </a:schemeClr>
                      </a:solidFill>
                      <a:prstDash val="solid"/>
                      <a:round/>
                      <a:headEnd type="none" w="med" len="med"/>
                      <a:tailEnd type="none" w="med" len="med"/>
                    </a:lnL>
                    <a:lnR w="3175" cap="flat" cmpd="sng" algn="ctr">
                      <a:solidFill>
                        <a:schemeClr val="bg2">
                          <a:lumMod val="40000"/>
                          <a:lumOff val="60000"/>
                        </a:schemeClr>
                      </a:solidFill>
                      <a:prstDash val="solid"/>
                      <a:round/>
                      <a:headEnd type="none" w="med" len="med"/>
                      <a:tailEnd type="none" w="med" len="med"/>
                    </a:lnR>
                    <a:lnT w="3175" cap="flat" cmpd="sng" algn="ctr">
                      <a:solidFill>
                        <a:schemeClr val="bg2">
                          <a:lumMod val="40000"/>
                          <a:lumOff val="60000"/>
                        </a:schemeClr>
                      </a:solidFill>
                      <a:prstDash val="solid"/>
                      <a:round/>
                      <a:headEnd type="none" w="med" len="med"/>
                      <a:tailEnd type="none" w="med" len="med"/>
                    </a:lnT>
                    <a:lnB w="3175" cap="flat" cmpd="sng" algn="ctr">
                      <a:solidFill>
                        <a:schemeClr val="bg2">
                          <a:lumMod val="40000"/>
                          <a:lumOff val="60000"/>
                        </a:schemeClr>
                      </a:solidFill>
                      <a:prstDash val="solid"/>
                      <a:round/>
                      <a:headEnd type="none" w="med" len="med"/>
                      <a:tailEnd type="none" w="med" len="med"/>
                    </a:lnB>
                  </a:tcPr>
                </a:tc>
                <a:tc>
                  <a:txBody>
                    <a:bodyPr/>
                    <a:lstStyle/>
                    <a:p>
                      <a:pPr marL="0" marR="0" algn="ctr">
                        <a:spcBef>
                          <a:spcPts val="0"/>
                        </a:spcBef>
                        <a:spcAft>
                          <a:spcPts val="0"/>
                        </a:spcAft>
                      </a:pPr>
                      <a:r>
                        <a:rPr lang="en-US" sz="1800" b="1" dirty="0" smtClean="0">
                          <a:solidFill>
                            <a:srgbClr val="008000"/>
                          </a:solidFill>
                          <a:latin typeface="Arial"/>
                          <a:ea typeface="Times New Roman"/>
                          <a:cs typeface="Times New Roman"/>
                        </a:rPr>
                        <a:t>-0.27</a:t>
                      </a:r>
                      <a:endParaRPr lang="en-US" sz="1800" b="1" dirty="0">
                        <a:solidFill>
                          <a:srgbClr val="008000"/>
                        </a:solidFill>
                        <a:latin typeface="Arial"/>
                        <a:ea typeface="Times New Roman"/>
                        <a:cs typeface="Times New Roman"/>
                      </a:endParaRPr>
                    </a:p>
                  </a:txBody>
                  <a:tcPr marL="6350" marR="6350" marT="6350" marB="0" anchor="ctr">
                    <a:lnL w="3175" cap="flat" cmpd="sng" algn="ctr">
                      <a:solidFill>
                        <a:schemeClr val="bg2">
                          <a:lumMod val="40000"/>
                          <a:lumOff val="60000"/>
                        </a:schemeClr>
                      </a:solidFill>
                      <a:prstDash val="solid"/>
                      <a:round/>
                      <a:headEnd type="none" w="med" len="med"/>
                      <a:tailEnd type="none" w="med" len="med"/>
                    </a:lnL>
                    <a:lnR w="3175" cap="flat" cmpd="sng" algn="ctr">
                      <a:solidFill>
                        <a:schemeClr val="bg2">
                          <a:lumMod val="40000"/>
                          <a:lumOff val="60000"/>
                        </a:schemeClr>
                      </a:solidFill>
                      <a:prstDash val="solid"/>
                      <a:round/>
                      <a:headEnd type="none" w="med" len="med"/>
                      <a:tailEnd type="none" w="med" len="med"/>
                    </a:lnR>
                    <a:lnT w="3175" cap="flat" cmpd="sng" algn="ctr">
                      <a:solidFill>
                        <a:schemeClr val="bg2">
                          <a:lumMod val="40000"/>
                          <a:lumOff val="60000"/>
                        </a:schemeClr>
                      </a:solidFill>
                      <a:prstDash val="solid"/>
                      <a:round/>
                      <a:headEnd type="none" w="med" len="med"/>
                      <a:tailEnd type="none" w="med" len="med"/>
                    </a:lnT>
                    <a:lnB w="3175" cap="flat" cmpd="sng" algn="ctr">
                      <a:solidFill>
                        <a:schemeClr val="bg2">
                          <a:lumMod val="40000"/>
                          <a:lumOff val="60000"/>
                        </a:schemeClr>
                      </a:solidFill>
                      <a:prstDash val="solid"/>
                      <a:round/>
                      <a:headEnd type="none" w="med" len="med"/>
                      <a:tailEnd type="none" w="med" len="med"/>
                    </a:lnB>
                  </a:tcPr>
                </a:tc>
                <a:tc>
                  <a:txBody>
                    <a:bodyPr/>
                    <a:lstStyle/>
                    <a:p>
                      <a:pPr marL="0" marR="0" algn="ctr">
                        <a:spcBef>
                          <a:spcPts val="0"/>
                        </a:spcBef>
                        <a:spcAft>
                          <a:spcPts val="0"/>
                        </a:spcAft>
                      </a:pPr>
                      <a:r>
                        <a:rPr lang="en-US" sz="1800" dirty="0" smtClean="0">
                          <a:solidFill>
                            <a:srgbClr val="FF6600"/>
                          </a:solidFill>
                          <a:latin typeface="Arial"/>
                          <a:ea typeface="Times New Roman"/>
                          <a:cs typeface="Times New Roman"/>
                        </a:rPr>
                        <a:t>0.1</a:t>
                      </a:r>
                      <a:endParaRPr lang="en-US" sz="1800" dirty="0">
                        <a:solidFill>
                          <a:srgbClr val="FF6600"/>
                        </a:solidFill>
                        <a:latin typeface="Arial"/>
                        <a:ea typeface="Times New Roman"/>
                        <a:cs typeface="Times New Roman"/>
                      </a:endParaRPr>
                    </a:p>
                  </a:txBody>
                  <a:tcPr marL="6350" marR="6350" marT="6350" marB="0" anchor="ctr">
                    <a:lnL w="3175" cap="flat" cmpd="sng" algn="ctr">
                      <a:solidFill>
                        <a:schemeClr val="bg2">
                          <a:lumMod val="40000"/>
                          <a:lumOff val="60000"/>
                        </a:schemeClr>
                      </a:solidFill>
                      <a:prstDash val="solid"/>
                      <a:round/>
                      <a:headEnd type="none" w="med" len="med"/>
                      <a:tailEnd type="none" w="med" len="med"/>
                    </a:lnL>
                    <a:lnR w="3175" cap="flat" cmpd="sng" algn="ctr">
                      <a:solidFill>
                        <a:schemeClr val="bg2">
                          <a:lumMod val="40000"/>
                          <a:lumOff val="60000"/>
                        </a:schemeClr>
                      </a:solidFill>
                      <a:prstDash val="solid"/>
                      <a:round/>
                      <a:headEnd type="none" w="med" len="med"/>
                      <a:tailEnd type="none" w="med" len="med"/>
                    </a:lnR>
                    <a:lnT w="3175" cap="flat" cmpd="sng" algn="ctr">
                      <a:solidFill>
                        <a:schemeClr val="bg2">
                          <a:lumMod val="40000"/>
                          <a:lumOff val="60000"/>
                        </a:schemeClr>
                      </a:solidFill>
                      <a:prstDash val="solid"/>
                      <a:round/>
                      <a:headEnd type="none" w="med" len="med"/>
                      <a:tailEnd type="none" w="med" len="med"/>
                    </a:lnT>
                    <a:lnB w="3175" cap="flat" cmpd="sng" algn="ctr">
                      <a:solidFill>
                        <a:schemeClr val="bg2">
                          <a:lumMod val="40000"/>
                          <a:lumOff val="60000"/>
                        </a:schemeClr>
                      </a:solidFill>
                      <a:prstDash val="solid"/>
                      <a:round/>
                      <a:headEnd type="none" w="med" len="med"/>
                      <a:tailEnd type="none" w="med" len="med"/>
                    </a:lnB>
                  </a:tcPr>
                </a:tc>
              </a:tr>
              <a:tr h="277957">
                <a:tc>
                  <a:txBody>
                    <a:bodyPr/>
                    <a:lstStyle/>
                    <a:p>
                      <a:pPr marL="0" marR="0" algn="ctr">
                        <a:spcBef>
                          <a:spcPts val="0"/>
                        </a:spcBef>
                        <a:spcAft>
                          <a:spcPts val="0"/>
                        </a:spcAft>
                      </a:pPr>
                      <a:r>
                        <a:rPr lang="en-US" sz="1800" dirty="0" smtClean="0">
                          <a:latin typeface="Arial"/>
                          <a:ea typeface="Times New Roman"/>
                          <a:cs typeface="Times New Roman"/>
                        </a:rPr>
                        <a:t>025</a:t>
                      </a:r>
                      <a:endParaRPr lang="en-US" sz="1800" dirty="0">
                        <a:latin typeface="Arial"/>
                        <a:ea typeface="Times New Roman"/>
                        <a:cs typeface="Times New Roman"/>
                      </a:endParaRPr>
                    </a:p>
                  </a:txBody>
                  <a:tcPr marL="6350" marR="6350" marT="6350" marB="0" anchor="b">
                    <a:lnL w="3175" cap="flat" cmpd="sng" algn="ctr">
                      <a:solidFill>
                        <a:schemeClr val="bg2">
                          <a:lumMod val="40000"/>
                          <a:lumOff val="60000"/>
                        </a:schemeClr>
                      </a:solidFill>
                      <a:prstDash val="solid"/>
                      <a:round/>
                      <a:headEnd type="none" w="med" len="med"/>
                      <a:tailEnd type="none" w="med" len="med"/>
                    </a:lnL>
                    <a:lnR w="3175" cap="flat" cmpd="sng" algn="ctr">
                      <a:solidFill>
                        <a:schemeClr val="bg2">
                          <a:lumMod val="40000"/>
                          <a:lumOff val="60000"/>
                        </a:schemeClr>
                      </a:solidFill>
                      <a:prstDash val="solid"/>
                      <a:round/>
                      <a:headEnd type="none" w="med" len="med"/>
                      <a:tailEnd type="none" w="med" len="med"/>
                    </a:lnR>
                    <a:lnT w="3175" cap="flat" cmpd="sng" algn="ctr">
                      <a:solidFill>
                        <a:schemeClr val="bg2">
                          <a:lumMod val="40000"/>
                          <a:lumOff val="60000"/>
                        </a:schemeClr>
                      </a:solidFill>
                      <a:prstDash val="solid"/>
                      <a:round/>
                      <a:headEnd type="none" w="med" len="med"/>
                      <a:tailEnd type="none" w="med" len="med"/>
                    </a:lnT>
                    <a:lnB w="3175" cap="flat" cmpd="sng" algn="ctr">
                      <a:solidFill>
                        <a:schemeClr val="bg2">
                          <a:lumMod val="40000"/>
                          <a:lumOff val="60000"/>
                        </a:schemeClr>
                      </a:solidFill>
                      <a:prstDash val="solid"/>
                      <a:round/>
                      <a:headEnd type="none" w="med" len="med"/>
                      <a:tailEnd type="none" w="med" len="med"/>
                    </a:lnB>
                  </a:tcPr>
                </a:tc>
                <a:tc>
                  <a:txBody>
                    <a:bodyPr/>
                    <a:lstStyle/>
                    <a:p>
                      <a:pPr marL="0" marR="0" algn="ctr">
                        <a:spcBef>
                          <a:spcPts val="0"/>
                        </a:spcBef>
                        <a:spcAft>
                          <a:spcPts val="0"/>
                        </a:spcAft>
                      </a:pPr>
                      <a:r>
                        <a:rPr lang="en-US" sz="1800" dirty="0" smtClean="0">
                          <a:solidFill>
                            <a:srgbClr val="0070C0"/>
                          </a:solidFill>
                          <a:latin typeface="Arial"/>
                          <a:ea typeface="Times New Roman"/>
                          <a:cs typeface="Times New Roman"/>
                        </a:rPr>
                        <a:t>-0.48</a:t>
                      </a:r>
                      <a:endParaRPr lang="en-US" sz="1800" dirty="0">
                        <a:solidFill>
                          <a:srgbClr val="0070C0"/>
                        </a:solidFill>
                        <a:latin typeface="Arial"/>
                        <a:ea typeface="Times New Roman"/>
                        <a:cs typeface="Times New Roman"/>
                      </a:endParaRPr>
                    </a:p>
                  </a:txBody>
                  <a:tcPr marL="6350" marR="6350" marT="6350" marB="0" anchor="ctr">
                    <a:lnL w="3175" cap="flat" cmpd="sng" algn="ctr">
                      <a:solidFill>
                        <a:schemeClr val="bg2">
                          <a:lumMod val="40000"/>
                          <a:lumOff val="60000"/>
                        </a:schemeClr>
                      </a:solidFill>
                      <a:prstDash val="solid"/>
                      <a:round/>
                      <a:headEnd type="none" w="med" len="med"/>
                      <a:tailEnd type="none" w="med" len="med"/>
                    </a:lnL>
                    <a:lnR w="3175" cap="flat" cmpd="sng" algn="ctr">
                      <a:solidFill>
                        <a:schemeClr val="bg2">
                          <a:lumMod val="40000"/>
                          <a:lumOff val="60000"/>
                        </a:schemeClr>
                      </a:solidFill>
                      <a:prstDash val="solid"/>
                      <a:round/>
                      <a:headEnd type="none" w="med" len="med"/>
                      <a:tailEnd type="none" w="med" len="med"/>
                    </a:lnR>
                    <a:lnT w="3175" cap="flat" cmpd="sng" algn="ctr">
                      <a:solidFill>
                        <a:schemeClr val="bg2">
                          <a:lumMod val="40000"/>
                          <a:lumOff val="60000"/>
                        </a:schemeClr>
                      </a:solidFill>
                      <a:prstDash val="solid"/>
                      <a:round/>
                      <a:headEnd type="none" w="med" len="med"/>
                      <a:tailEnd type="none" w="med" len="med"/>
                    </a:lnT>
                    <a:lnB w="3175" cap="flat" cmpd="sng" algn="ctr">
                      <a:solidFill>
                        <a:schemeClr val="bg2">
                          <a:lumMod val="40000"/>
                          <a:lumOff val="60000"/>
                        </a:schemeClr>
                      </a:solidFill>
                      <a:prstDash val="solid"/>
                      <a:round/>
                      <a:headEnd type="none" w="med" len="med"/>
                      <a:tailEnd type="none" w="med" len="med"/>
                    </a:lnB>
                  </a:tcPr>
                </a:tc>
                <a:tc>
                  <a:txBody>
                    <a:bodyPr/>
                    <a:lstStyle/>
                    <a:p>
                      <a:pPr marL="0" marR="0" algn="ctr">
                        <a:spcBef>
                          <a:spcPts val="0"/>
                        </a:spcBef>
                        <a:spcAft>
                          <a:spcPts val="0"/>
                        </a:spcAft>
                      </a:pPr>
                      <a:r>
                        <a:rPr lang="en-US" sz="1800" b="1" dirty="0" smtClean="0">
                          <a:solidFill>
                            <a:srgbClr val="008000"/>
                          </a:solidFill>
                          <a:latin typeface="Arial"/>
                          <a:ea typeface="Times New Roman"/>
                          <a:cs typeface="Times New Roman"/>
                        </a:rPr>
                        <a:t>-0.39</a:t>
                      </a:r>
                      <a:endParaRPr lang="en-US" sz="1800" b="1" dirty="0">
                        <a:solidFill>
                          <a:srgbClr val="008000"/>
                        </a:solidFill>
                        <a:latin typeface="Arial"/>
                        <a:ea typeface="Times New Roman"/>
                        <a:cs typeface="Times New Roman"/>
                      </a:endParaRPr>
                    </a:p>
                  </a:txBody>
                  <a:tcPr marL="6350" marR="6350" marT="6350" marB="0" anchor="ctr">
                    <a:lnL w="3175" cap="flat" cmpd="sng" algn="ctr">
                      <a:solidFill>
                        <a:schemeClr val="bg2">
                          <a:lumMod val="40000"/>
                          <a:lumOff val="60000"/>
                        </a:schemeClr>
                      </a:solidFill>
                      <a:prstDash val="solid"/>
                      <a:round/>
                      <a:headEnd type="none" w="med" len="med"/>
                      <a:tailEnd type="none" w="med" len="med"/>
                    </a:lnL>
                    <a:lnR w="3175" cap="flat" cmpd="sng" algn="ctr">
                      <a:solidFill>
                        <a:schemeClr val="bg2">
                          <a:lumMod val="40000"/>
                          <a:lumOff val="60000"/>
                        </a:schemeClr>
                      </a:solidFill>
                      <a:prstDash val="solid"/>
                      <a:round/>
                      <a:headEnd type="none" w="med" len="med"/>
                      <a:tailEnd type="none" w="med" len="med"/>
                    </a:lnR>
                    <a:lnT w="3175" cap="flat" cmpd="sng" algn="ctr">
                      <a:solidFill>
                        <a:schemeClr val="bg2">
                          <a:lumMod val="40000"/>
                          <a:lumOff val="60000"/>
                        </a:schemeClr>
                      </a:solidFill>
                      <a:prstDash val="solid"/>
                      <a:round/>
                      <a:headEnd type="none" w="med" len="med"/>
                      <a:tailEnd type="none" w="med" len="med"/>
                    </a:lnT>
                    <a:lnB w="3175" cap="flat" cmpd="sng" algn="ctr">
                      <a:solidFill>
                        <a:schemeClr val="bg2">
                          <a:lumMod val="40000"/>
                          <a:lumOff val="60000"/>
                        </a:schemeClr>
                      </a:solidFill>
                      <a:prstDash val="solid"/>
                      <a:round/>
                      <a:headEnd type="none" w="med" len="med"/>
                      <a:tailEnd type="none" w="med" len="med"/>
                    </a:lnB>
                  </a:tcPr>
                </a:tc>
                <a:tc>
                  <a:txBody>
                    <a:bodyPr/>
                    <a:lstStyle/>
                    <a:p>
                      <a:pPr marL="0" marR="0" algn="ctr">
                        <a:spcBef>
                          <a:spcPts val="0"/>
                        </a:spcBef>
                        <a:spcAft>
                          <a:spcPts val="0"/>
                        </a:spcAft>
                      </a:pPr>
                      <a:r>
                        <a:rPr lang="en-US" sz="1800" dirty="0" smtClean="0">
                          <a:solidFill>
                            <a:srgbClr val="FF6600"/>
                          </a:solidFill>
                          <a:latin typeface="Arial"/>
                          <a:ea typeface="Times New Roman"/>
                          <a:cs typeface="Times New Roman"/>
                        </a:rPr>
                        <a:t>0.09</a:t>
                      </a:r>
                      <a:endParaRPr lang="en-US" sz="1800" dirty="0">
                        <a:solidFill>
                          <a:srgbClr val="FF6600"/>
                        </a:solidFill>
                        <a:latin typeface="Arial"/>
                        <a:ea typeface="Times New Roman"/>
                        <a:cs typeface="Times New Roman"/>
                      </a:endParaRPr>
                    </a:p>
                  </a:txBody>
                  <a:tcPr marL="6350" marR="6350" marT="6350" marB="0" anchor="ctr">
                    <a:lnL w="3175" cap="flat" cmpd="sng" algn="ctr">
                      <a:solidFill>
                        <a:schemeClr val="bg2">
                          <a:lumMod val="40000"/>
                          <a:lumOff val="60000"/>
                        </a:schemeClr>
                      </a:solidFill>
                      <a:prstDash val="solid"/>
                      <a:round/>
                      <a:headEnd type="none" w="med" len="med"/>
                      <a:tailEnd type="none" w="med" len="med"/>
                    </a:lnL>
                    <a:lnR w="3175" cap="flat" cmpd="sng" algn="ctr">
                      <a:solidFill>
                        <a:schemeClr val="bg2">
                          <a:lumMod val="40000"/>
                          <a:lumOff val="60000"/>
                        </a:schemeClr>
                      </a:solidFill>
                      <a:prstDash val="solid"/>
                      <a:round/>
                      <a:headEnd type="none" w="med" len="med"/>
                      <a:tailEnd type="none" w="med" len="med"/>
                    </a:lnR>
                    <a:lnT w="3175" cap="flat" cmpd="sng" algn="ctr">
                      <a:solidFill>
                        <a:schemeClr val="bg2">
                          <a:lumMod val="40000"/>
                          <a:lumOff val="60000"/>
                        </a:schemeClr>
                      </a:solidFill>
                      <a:prstDash val="solid"/>
                      <a:round/>
                      <a:headEnd type="none" w="med" len="med"/>
                      <a:tailEnd type="none" w="med" len="med"/>
                    </a:lnT>
                    <a:lnB w="3175" cap="flat" cmpd="sng" algn="ctr">
                      <a:solidFill>
                        <a:schemeClr val="bg2">
                          <a:lumMod val="40000"/>
                          <a:lumOff val="60000"/>
                        </a:schemeClr>
                      </a:solidFill>
                      <a:prstDash val="solid"/>
                      <a:round/>
                      <a:headEnd type="none" w="med" len="med"/>
                      <a:tailEnd type="none" w="med" len="med"/>
                    </a:lnB>
                  </a:tcPr>
                </a:tc>
              </a:tr>
              <a:tr h="277957">
                <a:tc>
                  <a:txBody>
                    <a:bodyPr/>
                    <a:lstStyle/>
                    <a:p>
                      <a:pPr marL="0" marR="0" algn="ctr">
                        <a:spcBef>
                          <a:spcPts val="0"/>
                        </a:spcBef>
                        <a:spcAft>
                          <a:spcPts val="0"/>
                        </a:spcAft>
                      </a:pPr>
                      <a:r>
                        <a:rPr lang="en-US" sz="1800" dirty="0" smtClean="0">
                          <a:latin typeface="Arial"/>
                          <a:ea typeface="Times New Roman"/>
                          <a:cs typeface="Times New Roman"/>
                        </a:rPr>
                        <a:t>029</a:t>
                      </a:r>
                      <a:endParaRPr lang="en-US" sz="1800" dirty="0">
                        <a:latin typeface="Arial"/>
                        <a:ea typeface="Times New Roman"/>
                        <a:cs typeface="Times New Roman"/>
                      </a:endParaRPr>
                    </a:p>
                  </a:txBody>
                  <a:tcPr marL="6350" marR="6350" marT="6350" marB="0" anchor="b">
                    <a:lnL w="3175" cap="flat" cmpd="sng" algn="ctr">
                      <a:solidFill>
                        <a:schemeClr val="bg2">
                          <a:lumMod val="40000"/>
                          <a:lumOff val="60000"/>
                        </a:schemeClr>
                      </a:solidFill>
                      <a:prstDash val="solid"/>
                      <a:round/>
                      <a:headEnd type="none" w="med" len="med"/>
                      <a:tailEnd type="none" w="med" len="med"/>
                    </a:lnL>
                    <a:lnR w="3175" cap="flat" cmpd="sng" algn="ctr">
                      <a:solidFill>
                        <a:schemeClr val="bg2">
                          <a:lumMod val="40000"/>
                          <a:lumOff val="60000"/>
                        </a:schemeClr>
                      </a:solidFill>
                      <a:prstDash val="solid"/>
                      <a:round/>
                      <a:headEnd type="none" w="med" len="med"/>
                      <a:tailEnd type="none" w="med" len="med"/>
                    </a:lnR>
                    <a:lnT w="3175" cap="flat" cmpd="sng" algn="ctr">
                      <a:solidFill>
                        <a:schemeClr val="bg2">
                          <a:lumMod val="40000"/>
                          <a:lumOff val="60000"/>
                        </a:schemeClr>
                      </a:solidFill>
                      <a:prstDash val="solid"/>
                      <a:round/>
                      <a:headEnd type="none" w="med" len="med"/>
                      <a:tailEnd type="none" w="med" len="med"/>
                    </a:lnT>
                    <a:lnB w="3175" cap="flat" cmpd="sng" algn="ctr">
                      <a:solidFill>
                        <a:schemeClr val="bg2">
                          <a:lumMod val="40000"/>
                          <a:lumOff val="60000"/>
                        </a:schemeClr>
                      </a:solidFill>
                      <a:prstDash val="solid"/>
                      <a:round/>
                      <a:headEnd type="none" w="med" len="med"/>
                      <a:tailEnd type="none" w="med" len="med"/>
                    </a:lnB>
                  </a:tcPr>
                </a:tc>
                <a:tc>
                  <a:txBody>
                    <a:bodyPr/>
                    <a:lstStyle/>
                    <a:p>
                      <a:pPr marL="0" marR="0" algn="ctr">
                        <a:spcBef>
                          <a:spcPts val="0"/>
                        </a:spcBef>
                        <a:spcAft>
                          <a:spcPts val="0"/>
                        </a:spcAft>
                      </a:pPr>
                      <a:r>
                        <a:rPr lang="en-US" sz="1800" dirty="0" smtClean="0">
                          <a:solidFill>
                            <a:srgbClr val="0070C0"/>
                          </a:solidFill>
                          <a:latin typeface="Arial"/>
                          <a:ea typeface="Times New Roman"/>
                          <a:cs typeface="Times New Roman"/>
                        </a:rPr>
                        <a:t>-0.75</a:t>
                      </a:r>
                      <a:endParaRPr lang="en-US" sz="1800" dirty="0">
                        <a:solidFill>
                          <a:srgbClr val="0070C0"/>
                        </a:solidFill>
                        <a:latin typeface="Arial"/>
                        <a:ea typeface="Times New Roman"/>
                        <a:cs typeface="Times New Roman"/>
                      </a:endParaRPr>
                    </a:p>
                  </a:txBody>
                  <a:tcPr marL="6350" marR="6350" marT="6350" marB="0" anchor="ctr">
                    <a:lnL w="3175" cap="flat" cmpd="sng" algn="ctr">
                      <a:solidFill>
                        <a:schemeClr val="bg2">
                          <a:lumMod val="40000"/>
                          <a:lumOff val="60000"/>
                        </a:schemeClr>
                      </a:solidFill>
                      <a:prstDash val="solid"/>
                      <a:round/>
                      <a:headEnd type="none" w="med" len="med"/>
                      <a:tailEnd type="none" w="med" len="med"/>
                    </a:lnL>
                    <a:lnR w="3175" cap="flat" cmpd="sng" algn="ctr">
                      <a:solidFill>
                        <a:schemeClr val="bg2">
                          <a:lumMod val="40000"/>
                          <a:lumOff val="60000"/>
                        </a:schemeClr>
                      </a:solidFill>
                      <a:prstDash val="solid"/>
                      <a:round/>
                      <a:headEnd type="none" w="med" len="med"/>
                      <a:tailEnd type="none" w="med" len="med"/>
                    </a:lnR>
                    <a:lnT w="3175" cap="flat" cmpd="sng" algn="ctr">
                      <a:solidFill>
                        <a:schemeClr val="bg2">
                          <a:lumMod val="40000"/>
                          <a:lumOff val="60000"/>
                        </a:schemeClr>
                      </a:solidFill>
                      <a:prstDash val="solid"/>
                      <a:round/>
                      <a:headEnd type="none" w="med" len="med"/>
                      <a:tailEnd type="none" w="med" len="med"/>
                    </a:lnT>
                    <a:lnB w="3175" cap="flat" cmpd="sng" algn="ctr">
                      <a:solidFill>
                        <a:schemeClr val="bg2">
                          <a:lumMod val="40000"/>
                          <a:lumOff val="60000"/>
                        </a:schemeClr>
                      </a:solidFill>
                      <a:prstDash val="solid"/>
                      <a:round/>
                      <a:headEnd type="none" w="med" len="med"/>
                      <a:tailEnd type="none" w="med" len="med"/>
                    </a:lnB>
                  </a:tcPr>
                </a:tc>
                <a:tc>
                  <a:txBody>
                    <a:bodyPr/>
                    <a:lstStyle/>
                    <a:p>
                      <a:pPr marL="0" marR="0" algn="ctr">
                        <a:spcBef>
                          <a:spcPts val="0"/>
                        </a:spcBef>
                        <a:spcAft>
                          <a:spcPts val="0"/>
                        </a:spcAft>
                      </a:pPr>
                      <a:r>
                        <a:rPr lang="en-US" sz="1800" b="1" dirty="0" smtClean="0">
                          <a:solidFill>
                            <a:srgbClr val="008000"/>
                          </a:solidFill>
                          <a:latin typeface="Arial"/>
                          <a:ea typeface="Times New Roman"/>
                          <a:cs typeface="Times New Roman"/>
                        </a:rPr>
                        <a:t>-0.70</a:t>
                      </a:r>
                      <a:endParaRPr lang="en-US" sz="1800" b="1" dirty="0">
                        <a:solidFill>
                          <a:srgbClr val="008000"/>
                        </a:solidFill>
                        <a:latin typeface="Arial"/>
                        <a:ea typeface="Times New Roman"/>
                        <a:cs typeface="Times New Roman"/>
                      </a:endParaRPr>
                    </a:p>
                  </a:txBody>
                  <a:tcPr marL="6350" marR="6350" marT="6350" marB="0" anchor="ctr">
                    <a:lnL w="3175" cap="flat" cmpd="sng" algn="ctr">
                      <a:solidFill>
                        <a:schemeClr val="bg2">
                          <a:lumMod val="40000"/>
                          <a:lumOff val="60000"/>
                        </a:schemeClr>
                      </a:solidFill>
                      <a:prstDash val="solid"/>
                      <a:round/>
                      <a:headEnd type="none" w="med" len="med"/>
                      <a:tailEnd type="none" w="med" len="med"/>
                    </a:lnL>
                    <a:lnR w="3175" cap="flat" cmpd="sng" algn="ctr">
                      <a:solidFill>
                        <a:schemeClr val="bg2">
                          <a:lumMod val="40000"/>
                          <a:lumOff val="60000"/>
                        </a:schemeClr>
                      </a:solidFill>
                      <a:prstDash val="solid"/>
                      <a:round/>
                      <a:headEnd type="none" w="med" len="med"/>
                      <a:tailEnd type="none" w="med" len="med"/>
                    </a:lnR>
                    <a:lnT w="3175" cap="flat" cmpd="sng" algn="ctr">
                      <a:solidFill>
                        <a:schemeClr val="bg2">
                          <a:lumMod val="40000"/>
                          <a:lumOff val="60000"/>
                        </a:schemeClr>
                      </a:solidFill>
                      <a:prstDash val="solid"/>
                      <a:round/>
                      <a:headEnd type="none" w="med" len="med"/>
                      <a:tailEnd type="none" w="med" len="med"/>
                    </a:lnT>
                    <a:lnB w="3175" cap="flat" cmpd="sng" algn="ctr">
                      <a:solidFill>
                        <a:schemeClr val="bg2">
                          <a:lumMod val="40000"/>
                          <a:lumOff val="60000"/>
                        </a:schemeClr>
                      </a:solidFill>
                      <a:prstDash val="solid"/>
                      <a:round/>
                      <a:headEnd type="none" w="med" len="med"/>
                      <a:tailEnd type="none" w="med" len="med"/>
                    </a:lnB>
                  </a:tcPr>
                </a:tc>
                <a:tc>
                  <a:txBody>
                    <a:bodyPr/>
                    <a:lstStyle/>
                    <a:p>
                      <a:pPr marL="0" marR="0" algn="ctr">
                        <a:spcBef>
                          <a:spcPts val="0"/>
                        </a:spcBef>
                        <a:spcAft>
                          <a:spcPts val="0"/>
                        </a:spcAft>
                      </a:pPr>
                      <a:r>
                        <a:rPr lang="en-US" sz="1800" dirty="0" smtClean="0">
                          <a:solidFill>
                            <a:srgbClr val="FF6600"/>
                          </a:solidFill>
                          <a:latin typeface="Arial"/>
                          <a:ea typeface="Times New Roman"/>
                          <a:cs typeface="Times New Roman"/>
                        </a:rPr>
                        <a:t>0.05</a:t>
                      </a:r>
                      <a:endParaRPr lang="en-US" sz="1800" dirty="0">
                        <a:solidFill>
                          <a:srgbClr val="FF6600"/>
                        </a:solidFill>
                        <a:latin typeface="Arial"/>
                        <a:ea typeface="Times New Roman"/>
                        <a:cs typeface="Times New Roman"/>
                      </a:endParaRPr>
                    </a:p>
                  </a:txBody>
                  <a:tcPr marL="6350" marR="6350" marT="6350" marB="0" anchor="ctr">
                    <a:lnL w="3175" cap="flat" cmpd="sng" algn="ctr">
                      <a:solidFill>
                        <a:schemeClr val="bg2">
                          <a:lumMod val="40000"/>
                          <a:lumOff val="60000"/>
                        </a:schemeClr>
                      </a:solidFill>
                      <a:prstDash val="solid"/>
                      <a:round/>
                      <a:headEnd type="none" w="med" len="med"/>
                      <a:tailEnd type="none" w="med" len="med"/>
                    </a:lnL>
                    <a:lnR w="3175" cap="flat" cmpd="sng" algn="ctr">
                      <a:solidFill>
                        <a:schemeClr val="bg2">
                          <a:lumMod val="40000"/>
                          <a:lumOff val="60000"/>
                        </a:schemeClr>
                      </a:solidFill>
                      <a:prstDash val="solid"/>
                      <a:round/>
                      <a:headEnd type="none" w="med" len="med"/>
                      <a:tailEnd type="none" w="med" len="med"/>
                    </a:lnR>
                    <a:lnT w="3175" cap="flat" cmpd="sng" algn="ctr">
                      <a:solidFill>
                        <a:schemeClr val="bg2">
                          <a:lumMod val="40000"/>
                          <a:lumOff val="60000"/>
                        </a:schemeClr>
                      </a:solidFill>
                      <a:prstDash val="solid"/>
                      <a:round/>
                      <a:headEnd type="none" w="med" len="med"/>
                      <a:tailEnd type="none" w="med" len="med"/>
                    </a:lnT>
                    <a:lnB w="3175" cap="flat" cmpd="sng" algn="ctr">
                      <a:solidFill>
                        <a:schemeClr val="bg2">
                          <a:lumMod val="40000"/>
                          <a:lumOff val="60000"/>
                        </a:schemeClr>
                      </a:solidFill>
                      <a:prstDash val="solid"/>
                      <a:round/>
                      <a:headEnd type="none" w="med" len="med"/>
                      <a:tailEnd type="none" w="med" len="med"/>
                    </a:lnB>
                  </a:tcPr>
                </a:tc>
              </a:tr>
              <a:tr h="277957">
                <a:tc>
                  <a:txBody>
                    <a:bodyPr/>
                    <a:lstStyle/>
                    <a:p>
                      <a:pPr marL="0" marR="0" algn="ctr">
                        <a:spcBef>
                          <a:spcPts val="0"/>
                        </a:spcBef>
                        <a:spcAft>
                          <a:spcPts val="0"/>
                        </a:spcAft>
                      </a:pPr>
                      <a:r>
                        <a:rPr lang="en-US" sz="1800" dirty="0" smtClean="0">
                          <a:latin typeface="Arial"/>
                          <a:ea typeface="Times New Roman"/>
                          <a:cs typeface="Times New Roman"/>
                        </a:rPr>
                        <a:t>021</a:t>
                      </a:r>
                      <a:endParaRPr lang="en-US" sz="1800" dirty="0">
                        <a:latin typeface="Arial"/>
                        <a:ea typeface="Times New Roman"/>
                        <a:cs typeface="Times New Roman"/>
                      </a:endParaRPr>
                    </a:p>
                  </a:txBody>
                  <a:tcPr marL="6350" marR="6350" marT="6350" marB="0" anchor="b">
                    <a:lnL w="3175" cap="flat" cmpd="sng" algn="ctr">
                      <a:solidFill>
                        <a:schemeClr val="bg2">
                          <a:lumMod val="40000"/>
                          <a:lumOff val="60000"/>
                        </a:schemeClr>
                      </a:solidFill>
                      <a:prstDash val="solid"/>
                      <a:round/>
                      <a:headEnd type="none" w="med" len="med"/>
                      <a:tailEnd type="none" w="med" len="med"/>
                    </a:lnL>
                    <a:lnR w="3175" cap="flat" cmpd="sng" algn="ctr">
                      <a:solidFill>
                        <a:schemeClr val="bg2">
                          <a:lumMod val="40000"/>
                          <a:lumOff val="60000"/>
                        </a:schemeClr>
                      </a:solidFill>
                      <a:prstDash val="solid"/>
                      <a:round/>
                      <a:headEnd type="none" w="med" len="med"/>
                      <a:tailEnd type="none" w="med" len="med"/>
                    </a:lnR>
                    <a:lnT w="3175" cap="flat" cmpd="sng" algn="ctr">
                      <a:solidFill>
                        <a:schemeClr val="bg2">
                          <a:lumMod val="40000"/>
                          <a:lumOff val="60000"/>
                        </a:schemeClr>
                      </a:solidFill>
                      <a:prstDash val="solid"/>
                      <a:round/>
                      <a:headEnd type="none" w="med" len="med"/>
                      <a:tailEnd type="none" w="med" len="med"/>
                    </a:lnT>
                    <a:lnB w="3175" cap="flat" cmpd="sng" algn="ctr">
                      <a:solidFill>
                        <a:schemeClr val="bg2">
                          <a:lumMod val="40000"/>
                          <a:lumOff val="60000"/>
                        </a:schemeClr>
                      </a:solidFill>
                      <a:prstDash val="solid"/>
                      <a:round/>
                      <a:headEnd type="none" w="med" len="med"/>
                      <a:tailEnd type="none" w="med" len="med"/>
                    </a:lnB>
                  </a:tcPr>
                </a:tc>
                <a:tc>
                  <a:txBody>
                    <a:bodyPr/>
                    <a:lstStyle/>
                    <a:p>
                      <a:pPr marL="0" marR="0" algn="ctr">
                        <a:spcBef>
                          <a:spcPts val="0"/>
                        </a:spcBef>
                        <a:spcAft>
                          <a:spcPts val="0"/>
                        </a:spcAft>
                      </a:pPr>
                      <a:r>
                        <a:rPr lang="en-US" sz="1800" dirty="0" smtClean="0">
                          <a:solidFill>
                            <a:srgbClr val="0070C0"/>
                          </a:solidFill>
                          <a:latin typeface="Arial"/>
                          <a:ea typeface="Times New Roman"/>
                          <a:cs typeface="Times New Roman"/>
                        </a:rPr>
                        <a:t>-0.52</a:t>
                      </a:r>
                      <a:endParaRPr lang="en-US" sz="1800" dirty="0">
                        <a:solidFill>
                          <a:srgbClr val="0070C0"/>
                        </a:solidFill>
                        <a:latin typeface="Arial"/>
                        <a:ea typeface="Times New Roman"/>
                        <a:cs typeface="Times New Roman"/>
                      </a:endParaRPr>
                    </a:p>
                  </a:txBody>
                  <a:tcPr marL="6350" marR="6350" marT="6350" marB="0" anchor="ctr">
                    <a:lnL w="3175" cap="flat" cmpd="sng" algn="ctr">
                      <a:solidFill>
                        <a:schemeClr val="bg2">
                          <a:lumMod val="40000"/>
                          <a:lumOff val="60000"/>
                        </a:schemeClr>
                      </a:solidFill>
                      <a:prstDash val="solid"/>
                      <a:round/>
                      <a:headEnd type="none" w="med" len="med"/>
                      <a:tailEnd type="none" w="med" len="med"/>
                    </a:lnL>
                    <a:lnR w="3175" cap="flat" cmpd="sng" algn="ctr">
                      <a:solidFill>
                        <a:schemeClr val="bg2">
                          <a:lumMod val="40000"/>
                          <a:lumOff val="60000"/>
                        </a:schemeClr>
                      </a:solidFill>
                      <a:prstDash val="solid"/>
                      <a:round/>
                      <a:headEnd type="none" w="med" len="med"/>
                      <a:tailEnd type="none" w="med" len="med"/>
                    </a:lnR>
                    <a:lnT w="3175" cap="flat" cmpd="sng" algn="ctr">
                      <a:solidFill>
                        <a:schemeClr val="bg2">
                          <a:lumMod val="40000"/>
                          <a:lumOff val="60000"/>
                        </a:schemeClr>
                      </a:solidFill>
                      <a:prstDash val="solid"/>
                      <a:round/>
                      <a:headEnd type="none" w="med" len="med"/>
                      <a:tailEnd type="none" w="med" len="med"/>
                    </a:lnT>
                    <a:lnB w="3175" cap="flat" cmpd="sng" algn="ctr">
                      <a:solidFill>
                        <a:schemeClr val="bg2">
                          <a:lumMod val="40000"/>
                          <a:lumOff val="60000"/>
                        </a:schemeClr>
                      </a:solidFill>
                      <a:prstDash val="solid"/>
                      <a:round/>
                      <a:headEnd type="none" w="med" len="med"/>
                      <a:tailEnd type="none" w="med" len="med"/>
                    </a:lnB>
                  </a:tcPr>
                </a:tc>
                <a:tc>
                  <a:txBody>
                    <a:bodyPr/>
                    <a:lstStyle/>
                    <a:p>
                      <a:pPr marL="0" marR="0" algn="ctr">
                        <a:spcBef>
                          <a:spcPts val="0"/>
                        </a:spcBef>
                        <a:spcAft>
                          <a:spcPts val="0"/>
                        </a:spcAft>
                      </a:pPr>
                      <a:r>
                        <a:rPr lang="en-US" sz="1800" b="1" dirty="0" smtClean="0">
                          <a:solidFill>
                            <a:srgbClr val="008000"/>
                          </a:solidFill>
                          <a:latin typeface="Arial"/>
                          <a:ea typeface="Times New Roman"/>
                          <a:cs typeface="Times New Roman"/>
                        </a:rPr>
                        <a:t>-0.39</a:t>
                      </a:r>
                      <a:endParaRPr lang="en-US" sz="1800" b="1" dirty="0">
                        <a:solidFill>
                          <a:srgbClr val="008000"/>
                        </a:solidFill>
                        <a:latin typeface="Arial"/>
                        <a:ea typeface="Times New Roman"/>
                        <a:cs typeface="Times New Roman"/>
                      </a:endParaRPr>
                    </a:p>
                  </a:txBody>
                  <a:tcPr marL="6350" marR="6350" marT="6350" marB="0" anchor="ctr">
                    <a:lnL w="3175" cap="flat" cmpd="sng" algn="ctr">
                      <a:solidFill>
                        <a:schemeClr val="bg2">
                          <a:lumMod val="40000"/>
                          <a:lumOff val="60000"/>
                        </a:schemeClr>
                      </a:solidFill>
                      <a:prstDash val="solid"/>
                      <a:round/>
                      <a:headEnd type="none" w="med" len="med"/>
                      <a:tailEnd type="none" w="med" len="med"/>
                    </a:lnL>
                    <a:lnR w="3175" cap="flat" cmpd="sng" algn="ctr">
                      <a:solidFill>
                        <a:schemeClr val="bg2">
                          <a:lumMod val="40000"/>
                          <a:lumOff val="60000"/>
                        </a:schemeClr>
                      </a:solidFill>
                      <a:prstDash val="solid"/>
                      <a:round/>
                      <a:headEnd type="none" w="med" len="med"/>
                      <a:tailEnd type="none" w="med" len="med"/>
                    </a:lnR>
                    <a:lnT w="3175" cap="flat" cmpd="sng" algn="ctr">
                      <a:solidFill>
                        <a:schemeClr val="bg2">
                          <a:lumMod val="40000"/>
                          <a:lumOff val="60000"/>
                        </a:schemeClr>
                      </a:solidFill>
                      <a:prstDash val="solid"/>
                      <a:round/>
                      <a:headEnd type="none" w="med" len="med"/>
                      <a:tailEnd type="none" w="med" len="med"/>
                    </a:lnT>
                    <a:lnB w="3175" cap="flat" cmpd="sng" algn="ctr">
                      <a:solidFill>
                        <a:schemeClr val="bg2">
                          <a:lumMod val="40000"/>
                          <a:lumOff val="60000"/>
                        </a:schemeClr>
                      </a:solidFill>
                      <a:prstDash val="solid"/>
                      <a:round/>
                      <a:headEnd type="none" w="med" len="med"/>
                      <a:tailEnd type="none" w="med" len="med"/>
                    </a:lnB>
                  </a:tcPr>
                </a:tc>
                <a:tc>
                  <a:txBody>
                    <a:bodyPr/>
                    <a:lstStyle/>
                    <a:p>
                      <a:pPr marL="0" marR="0" algn="ctr">
                        <a:spcBef>
                          <a:spcPts val="0"/>
                        </a:spcBef>
                        <a:spcAft>
                          <a:spcPts val="0"/>
                        </a:spcAft>
                      </a:pPr>
                      <a:r>
                        <a:rPr lang="en-US" sz="1800" dirty="0" smtClean="0">
                          <a:solidFill>
                            <a:srgbClr val="FF6600"/>
                          </a:solidFill>
                          <a:latin typeface="Arial"/>
                          <a:ea typeface="Times New Roman"/>
                          <a:cs typeface="Times New Roman"/>
                        </a:rPr>
                        <a:t>0.13</a:t>
                      </a:r>
                      <a:endParaRPr lang="en-US" sz="1800" dirty="0">
                        <a:solidFill>
                          <a:srgbClr val="FF6600"/>
                        </a:solidFill>
                        <a:latin typeface="Arial"/>
                        <a:ea typeface="Times New Roman"/>
                        <a:cs typeface="Times New Roman"/>
                      </a:endParaRPr>
                    </a:p>
                  </a:txBody>
                  <a:tcPr marL="6350" marR="6350" marT="6350" marB="0" anchor="ctr">
                    <a:lnL w="3175" cap="flat" cmpd="sng" algn="ctr">
                      <a:solidFill>
                        <a:schemeClr val="bg2">
                          <a:lumMod val="40000"/>
                          <a:lumOff val="60000"/>
                        </a:schemeClr>
                      </a:solidFill>
                      <a:prstDash val="solid"/>
                      <a:round/>
                      <a:headEnd type="none" w="med" len="med"/>
                      <a:tailEnd type="none" w="med" len="med"/>
                    </a:lnL>
                    <a:lnR w="3175" cap="flat" cmpd="sng" algn="ctr">
                      <a:solidFill>
                        <a:schemeClr val="bg2">
                          <a:lumMod val="40000"/>
                          <a:lumOff val="60000"/>
                        </a:schemeClr>
                      </a:solidFill>
                      <a:prstDash val="solid"/>
                      <a:round/>
                      <a:headEnd type="none" w="med" len="med"/>
                      <a:tailEnd type="none" w="med" len="med"/>
                    </a:lnR>
                    <a:lnT w="3175" cap="flat" cmpd="sng" algn="ctr">
                      <a:solidFill>
                        <a:schemeClr val="bg2">
                          <a:lumMod val="40000"/>
                          <a:lumOff val="60000"/>
                        </a:schemeClr>
                      </a:solidFill>
                      <a:prstDash val="solid"/>
                      <a:round/>
                      <a:headEnd type="none" w="med" len="med"/>
                      <a:tailEnd type="none" w="med" len="med"/>
                    </a:lnT>
                    <a:lnB w="3175" cap="flat" cmpd="sng" algn="ctr">
                      <a:solidFill>
                        <a:schemeClr val="bg2">
                          <a:lumMod val="40000"/>
                          <a:lumOff val="60000"/>
                        </a:schemeClr>
                      </a:solidFill>
                      <a:prstDash val="solid"/>
                      <a:round/>
                      <a:headEnd type="none" w="med" len="med"/>
                      <a:tailEnd type="none" w="med" len="med"/>
                    </a:lnB>
                  </a:tcPr>
                </a:tc>
              </a:tr>
              <a:tr h="277957">
                <a:tc>
                  <a:txBody>
                    <a:bodyPr/>
                    <a:lstStyle/>
                    <a:p>
                      <a:pPr marL="0" marR="0" algn="ctr">
                        <a:spcBef>
                          <a:spcPts val="0"/>
                        </a:spcBef>
                        <a:spcAft>
                          <a:spcPts val="0"/>
                        </a:spcAft>
                      </a:pPr>
                      <a:r>
                        <a:rPr lang="en-US" sz="1800" dirty="0" smtClean="0">
                          <a:latin typeface="Arial"/>
                          <a:ea typeface="Times New Roman"/>
                          <a:cs typeface="Times New Roman"/>
                        </a:rPr>
                        <a:t>032</a:t>
                      </a:r>
                      <a:endParaRPr lang="en-US" sz="1800" dirty="0">
                        <a:latin typeface="Arial"/>
                        <a:ea typeface="Times New Roman"/>
                        <a:cs typeface="Times New Roman"/>
                      </a:endParaRPr>
                    </a:p>
                  </a:txBody>
                  <a:tcPr marL="6350" marR="6350" marT="6350" marB="0" anchor="b">
                    <a:lnL w="3175" cap="flat" cmpd="sng" algn="ctr">
                      <a:solidFill>
                        <a:schemeClr val="bg2">
                          <a:lumMod val="40000"/>
                          <a:lumOff val="60000"/>
                        </a:schemeClr>
                      </a:solidFill>
                      <a:prstDash val="solid"/>
                      <a:round/>
                      <a:headEnd type="none" w="med" len="med"/>
                      <a:tailEnd type="none" w="med" len="med"/>
                    </a:lnL>
                    <a:lnR w="3175" cap="flat" cmpd="sng" algn="ctr">
                      <a:solidFill>
                        <a:schemeClr val="bg2">
                          <a:lumMod val="40000"/>
                          <a:lumOff val="60000"/>
                        </a:schemeClr>
                      </a:solidFill>
                      <a:prstDash val="solid"/>
                      <a:round/>
                      <a:headEnd type="none" w="med" len="med"/>
                      <a:tailEnd type="none" w="med" len="med"/>
                    </a:lnR>
                    <a:lnT w="3175" cap="flat" cmpd="sng" algn="ctr">
                      <a:solidFill>
                        <a:schemeClr val="bg2">
                          <a:lumMod val="40000"/>
                          <a:lumOff val="60000"/>
                        </a:schemeClr>
                      </a:solidFill>
                      <a:prstDash val="solid"/>
                      <a:round/>
                      <a:headEnd type="none" w="med" len="med"/>
                      <a:tailEnd type="none" w="med" len="med"/>
                    </a:lnT>
                    <a:lnB w="3175" cap="flat" cmpd="sng" algn="ctr">
                      <a:solidFill>
                        <a:schemeClr val="bg2">
                          <a:lumMod val="40000"/>
                          <a:lumOff val="60000"/>
                        </a:schemeClr>
                      </a:solidFill>
                      <a:prstDash val="solid"/>
                      <a:round/>
                      <a:headEnd type="none" w="med" len="med"/>
                      <a:tailEnd type="none" w="med" len="med"/>
                    </a:lnB>
                  </a:tcPr>
                </a:tc>
                <a:tc>
                  <a:txBody>
                    <a:bodyPr/>
                    <a:lstStyle/>
                    <a:p>
                      <a:pPr marL="0" marR="0" algn="ctr">
                        <a:spcBef>
                          <a:spcPts val="0"/>
                        </a:spcBef>
                        <a:spcAft>
                          <a:spcPts val="0"/>
                        </a:spcAft>
                      </a:pPr>
                      <a:r>
                        <a:rPr lang="en-US" sz="1800" dirty="0" smtClean="0">
                          <a:solidFill>
                            <a:srgbClr val="0070C0"/>
                          </a:solidFill>
                          <a:latin typeface="Arial"/>
                          <a:ea typeface="Times New Roman"/>
                          <a:cs typeface="Times New Roman"/>
                        </a:rPr>
                        <a:t>-0.15</a:t>
                      </a:r>
                      <a:endParaRPr lang="en-US" sz="1800" dirty="0">
                        <a:solidFill>
                          <a:srgbClr val="0070C0"/>
                        </a:solidFill>
                        <a:latin typeface="Arial"/>
                        <a:ea typeface="Times New Roman"/>
                        <a:cs typeface="Times New Roman"/>
                      </a:endParaRPr>
                    </a:p>
                  </a:txBody>
                  <a:tcPr marL="6350" marR="6350" marT="6350" marB="0" anchor="ctr">
                    <a:lnL w="3175" cap="flat" cmpd="sng" algn="ctr">
                      <a:solidFill>
                        <a:schemeClr val="bg2">
                          <a:lumMod val="40000"/>
                          <a:lumOff val="60000"/>
                        </a:schemeClr>
                      </a:solidFill>
                      <a:prstDash val="solid"/>
                      <a:round/>
                      <a:headEnd type="none" w="med" len="med"/>
                      <a:tailEnd type="none" w="med" len="med"/>
                    </a:lnL>
                    <a:lnR w="3175" cap="flat" cmpd="sng" algn="ctr">
                      <a:solidFill>
                        <a:schemeClr val="bg2">
                          <a:lumMod val="40000"/>
                          <a:lumOff val="60000"/>
                        </a:schemeClr>
                      </a:solidFill>
                      <a:prstDash val="solid"/>
                      <a:round/>
                      <a:headEnd type="none" w="med" len="med"/>
                      <a:tailEnd type="none" w="med" len="med"/>
                    </a:lnR>
                    <a:lnT w="3175" cap="flat" cmpd="sng" algn="ctr">
                      <a:solidFill>
                        <a:schemeClr val="bg2">
                          <a:lumMod val="40000"/>
                          <a:lumOff val="60000"/>
                        </a:schemeClr>
                      </a:solidFill>
                      <a:prstDash val="solid"/>
                      <a:round/>
                      <a:headEnd type="none" w="med" len="med"/>
                      <a:tailEnd type="none" w="med" len="med"/>
                    </a:lnT>
                    <a:lnB w="3175" cap="flat" cmpd="sng" algn="ctr">
                      <a:solidFill>
                        <a:schemeClr val="bg2">
                          <a:lumMod val="40000"/>
                          <a:lumOff val="60000"/>
                        </a:schemeClr>
                      </a:solidFill>
                      <a:prstDash val="solid"/>
                      <a:round/>
                      <a:headEnd type="none" w="med" len="med"/>
                      <a:tailEnd type="none" w="med" len="med"/>
                    </a:lnB>
                  </a:tcPr>
                </a:tc>
                <a:tc>
                  <a:txBody>
                    <a:bodyPr/>
                    <a:lstStyle/>
                    <a:p>
                      <a:pPr marL="0" marR="0" algn="ctr">
                        <a:spcBef>
                          <a:spcPts val="0"/>
                        </a:spcBef>
                        <a:spcAft>
                          <a:spcPts val="0"/>
                        </a:spcAft>
                      </a:pPr>
                      <a:r>
                        <a:rPr lang="en-US" sz="1800" b="1" dirty="0" smtClean="0">
                          <a:solidFill>
                            <a:srgbClr val="008000"/>
                          </a:solidFill>
                          <a:latin typeface="Arial"/>
                          <a:ea typeface="Times New Roman"/>
                          <a:cs typeface="Times New Roman"/>
                        </a:rPr>
                        <a:t>-0.08</a:t>
                      </a:r>
                      <a:endParaRPr lang="en-US" sz="1800" b="1" dirty="0">
                        <a:solidFill>
                          <a:srgbClr val="008000"/>
                        </a:solidFill>
                        <a:latin typeface="Arial"/>
                        <a:ea typeface="Times New Roman"/>
                        <a:cs typeface="Times New Roman"/>
                      </a:endParaRPr>
                    </a:p>
                  </a:txBody>
                  <a:tcPr marL="6350" marR="6350" marT="6350" marB="0" anchor="ctr">
                    <a:lnL w="3175" cap="flat" cmpd="sng" algn="ctr">
                      <a:solidFill>
                        <a:schemeClr val="bg2">
                          <a:lumMod val="40000"/>
                          <a:lumOff val="60000"/>
                        </a:schemeClr>
                      </a:solidFill>
                      <a:prstDash val="solid"/>
                      <a:round/>
                      <a:headEnd type="none" w="med" len="med"/>
                      <a:tailEnd type="none" w="med" len="med"/>
                    </a:lnL>
                    <a:lnR w="3175" cap="flat" cmpd="sng" algn="ctr">
                      <a:solidFill>
                        <a:schemeClr val="bg2">
                          <a:lumMod val="40000"/>
                          <a:lumOff val="60000"/>
                        </a:schemeClr>
                      </a:solidFill>
                      <a:prstDash val="solid"/>
                      <a:round/>
                      <a:headEnd type="none" w="med" len="med"/>
                      <a:tailEnd type="none" w="med" len="med"/>
                    </a:lnR>
                    <a:lnT w="3175" cap="flat" cmpd="sng" algn="ctr">
                      <a:solidFill>
                        <a:schemeClr val="bg2">
                          <a:lumMod val="40000"/>
                          <a:lumOff val="60000"/>
                        </a:schemeClr>
                      </a:solidFill>
                      <a:prstDash val="solid"/>
                      <a:round/>
                      <a:headEnd type="none" w="med" len="med"/>
                      <a:tailEnd type="none" w="med" len="med"/>
                    </a:lnT>
                    <a:lnB w="3175" cap="flat" cmpd="sng" algn="ctr">
                      <a:solidFill>
                        <a:schemeClr val="bg2">
                          <a:lumMod val="40000"/>
                          <a:lumOff val="60000"/>
                        </a:schemeClr>
                      </a:solidFill>
                      <a:prstDash val="solid"/>
                      <a:round/>
                      <a:headEnd type="none" w="med" len="med"/>
                      <a:tailEnd type="none" w="med" len="med"/>
                    </a:lnB>
                  </a:tcPr>
                </a:tc>
                <a:tc>
                  <a:txBody>
                    <a:bodyPr/>
                    <a:lstStyle/>
                    <a:p>
                      <a:pPr marL="0" marR="0" algn="ctr">
                        <a:spcBef>
                          <a:spcPts val="0"/>
                        </a:spcBef>
                        <a:spcAft>
                          <a:spcPts val="0"/>
                        </a:spcAft>
                      </a:pPr>
                      <a:r>
                        <a:rPr lang="en-US" sz="1800" dirty="0" smtClean="0">
                          <a:solidFill>
                            <a:srgbClr val="FF6600"/>
                          </a:solidFill>
                          <a:latin typeface="Arial"/>
                          <a:ea typeface="Times New Roman"/>
                          <a:cs typeface="Times New Roman"/>
                        </a:rPr>
                        <a:t>0.07</a:t>
                      </a:r>
                      <a:endParaRPr lang="en-US" sz="1800" dirty="0">
                        <a:solidFill>
                          <a:srgbClr val="FF6600"/>
                        </a:solidFill>
                        <a:latin typeface="Arial"/>
                        <a:ea typeface="Times New Roman"/>
                        <a:cs typeface="Times New Roman"/>
                      </a:endParaRPr>
                    </a:p>
                  </a:txBody>
                  <a:tcPr marL="6350" marR="6350" marT="6350" marB="0" anchor="ctr">
                    <a:lnL w="3175" cap="flat" cmpd="sng" algn="ctr">
                      <a:solidFill>
                        <a:schemeClr val="bg2">
                          <a:lumMod val="40000"/>
                          <a:lumOff val="60000"/>
                        </a:schemeClr>
                      </a:solidFill>
                      <a:prstDash val="solid"/>
                      <a:round/>
                      <a:headEnd type="none" w="med" len="med"/>
                      <a:tailEnd type="none" w="med" len="med"/>
                    </a:lnL>
                    <a:lnR w="3175" cap="flat" cmpd="sng" algn="ctr">
                      <a:solidFill>
                        <a:schemeClr val="bg2">
                          <a:lumMod val="40000"/>
                          <a:lumOff val="60000"/>
                        </a:schemeClr>
                      </a:solidFill>
                      <a:prstDash val="solid"/>
                      <a:round/>
                      <a:headEnd type="none" w="med" len="med"/>
                      <a:tailEnd type="none" w="med" len="med"/>
                    </a:lnR>
                    <a:lnT w="3175" cap="flat" cmpd="sng" algn="ctr">
                      <a:solidFill>
                        <a:schemeClr val="bg2">
                          <a:lumMod val="40000"/>
                          <a:lumOff val="60000"/>
                        </a:schemeClr>
                      </a:solidFill>
                      <a:prstDash val="solid"/>
                      <a:round/>
                      <a:headEnd type="none" w="med" len="med"/>
                      <a:tailEnd type="none" w="med" len="med"/>
                    </a:lnT>
                    <a:lnB w="3175" cap="flat" cmpd="sng" algn="ctr">
                      <a:solidFill>
                        <a:schemeClr val="bg2">
                          <a:lumMod val="40000"/>
                          <a:lumOff val="60000"/>
                        </a:schemeClr>
                      </a:solidFill>
                      <a:prstDash val="solid"/>
                      <a:round/>
                      <a:headEnd type="none" w="med" len="med"/>
                      <a:tailEnd type="none" w="med" len="med"/>
                    </a:lnB>
                  </a:tcPr>
                </a:tc>
              </a:tr>
              <a:tr h="277957">
                <a:tc>
                  <a:txBody>
                    <a:bodyPr/>
                    <a:lstStyle/>
                    <a:p>
                      <a:pPr marL="0" marR="0" algn="ctr">
                        <a:spcBef>
                          <a:spcPts val="0"/>
                        </a:spcBef>
                        <a:spcAft>
                          <a:spcPts val="0"/>
                        </a:spcAft>
                      </a:pPr>
                      <a:r>
                        <a:rPr lang="en-US" sz="1800" dirty="0" smtClean="0">
                          <a:latin typeface="Arial"/>
                          <a:ea typeface="Times New Roman"/>
                          <a:cs typeface="Times New Roman"/>
                        </a:rPr>
                        <a:t>023</a:t>
                      </a:r>
                      <a:endParaRPr lang="en-US" sz="1800" dirty="0">
                        <a:latin typeface="Arial"/>
                        <a:ea typeface="Times New Roman"/>
                        <a:cs typeface="Times New Roman"/>
                      </a:endParaRPr>
                    </a:p>
                  </a:txBody>
                  <a:tcPr marL="6350" marR="6350" marT="6350" marB="0" anchor="b">
                    <a:lnL w="3175" cap="flat" cmpd="sng" algn="ctr">
                      <a:solidFill>
                        <a:schemeClr val="bg2">
                          <a:lumMod val="40000"/>
                          <a:lumOff val="60000"/>
                        </a:schemeClr>
                      </a:solidFill>
                      <a:prstDash val="solid"/>
                      <a:round/>
                      <a:headEnd type="none" w="med" len="med"/>
                      <a:tailEnd type="none" w="med" len="med"/>
                    </a:lnL>
                    <a:lnR w="3175" cap="flat" cmpd="sng" algn="ctr">
                      <a:solidFill>
                        <a:schemeClr val="bg2">
                          <a:lumMod val="40000"/>
                          <a:lumOff val="60000"/>
                        </a:schemeClr>
                      </a:solidFill>
                      <a:prstDash val="solid"/>
                      <a:round/>
                      <a:headEnd type="none" w="med" len="med"/>
                      <a:tailEnd type="none" w="med" len="med"/>
                    </a:lnR>
                    <a:lnT w="3175" cap="flat" cmpd="sng" algn="ctr">
                      <a:solidFill>
                        <a:schemeClr val="bg2">
                          <a:lumMod val="40000"/>
                          <a:lumOff val="60000"/>
                        </a:schemeClr>
                      </a:solidFill>
                      <a:prstDash val="solid"/>
                      <a:round/>
                      <a:headEnd type="none" w="med" len="med"/>
                      <a:tailEnd type="none" w="med" len="med"/>
                    </a:lnT>
                    <a:lnB w="3175" cap="flat" cmpd="sng" algn="ctr">
                      <a:solidFill>
                        <a:schemeClr val="bg2">
                          <a:lumMod val="40000"/>
                          <a:lumOff val="60000"/>
                        </a:schemeClr>
                      </a:solidFill>
                      <a:prstDash val="solid"/>
                      <a:round/>
                      <a:headEnd type="none" w="med" len="med"/>
                      <a:tailEnd type="none" w="med" len="med"/>
                    </a:lnB>
                  </a:tcPr>
                </a:tc>
                <a:tc>
                  <a:txBody>
                    <a:bodyPr/>
                    <a:lstStyle/>
                    <a:p>
                      <a:pPr marL="0" marR="0" algn="ctr">
                        <a:spcBef>
                          <a:spcPts val="0"/>
                        </a:spcBef>
                        <a:spcAft>
                          <a:spcPts val="0"/>
                        </a:spcAft>
                      </a:pPr>
                      <a:r>
                        <a:rPr lang="en-US" sz="1800" dirty="0" smtClean="0">
                          <a:solidFill>
                            <a:srgbClr val="0070C0"/>
                          </a:solidFill>
                          <a:latin typeface="Arial"/>
                          <a:ea typeface="Times New Roman"/>
                          <a:cs typeface="Times New Roman"/>
                        </a:rPr>
                        <a:t>-0.70</a:t>
                      </a:r>
                      <a:endParaRPr lang="en-US" sz="1800" dirty="0">
                        <a:solidFill>
                          <a:srgbClr val="0070C0"/>
                        </a:solidFill>
                        <a:latin typeface="Arial"/>
                        <a:ea typeface="Times New Roman"/>
                        <a:cs typeface="Times New Roman"/>
                      </a:endParaRPr>
                    </a:p>
                  </a:txBody>
                  <a:tcPr marL="6350" marR="6350" marT="6350" marB="0" anchor="ctr">
                    <a:lnL w="3175" cap="flat" cmpd="sng" algn="ctr">
                      <a:solidFill>
                        <a:schemeClr val="bg2">
                          <a:lumMod val="40000"/>
                          <a:lumOff val="60000"/>
                        </a:schemeClr>
                      </a:solidFill>
                      <a:prstDash val="solid"/>
                      <a:round/>
                      <a:headEnd type="none" w="med" len="med"/>
                      <a:tailEnd type="none" w="med" len="med"/>
                    </a:lnL>
                    <a:lnR w="3175" cap="flat" cmpd="sng" algn="ctr">
                      <a:solidFill>
                        <a:schemeClr val="bg2">
                          <a:lumMod val="40000"/>
                          <a:lumOff val="60000"/>
                        </a:schemeClr>
                      </a:solidFill>
                      <a:prstDash val="solid"/>
                      <a:round/>
                      <a:headEnd type="none" w="med" len="med"/>
                      <a:tailEnd type="none" w="med" len="med"/>
                    </a:lnR>
                    <a:lnT w="3175" cap="flat" cmpd="sng" algn="ctr">
                      <a:solidFill>
                        <a:schemeClr val="bg2">
                          <a:lumMod val="40000"/>
                          <a:lumOff val="60000"/>
                        </a:schemeClr>
                      </a:solidFill>
                      <a:prstDash val="solid"/>
                      <a:round/>
                      <a:headEnd type="none" w="med" len="med"/>
                      <a:tailEnd type="none" w="med" len="med"/>
                    </a:lnT>
                    <a:lnB w="3175" cap="flat" cmpd="sng" algn="ctr">
                      <a:solidFill>
                        <a:schemeClr val="bg2">
                          <a:lumMod val="40000"/>
                          <a:lumOff val="60000"/>
                        </a:schemeClr>
                      </a:solidFill>
                      <a:prstDash val="solid"/>
                      <a:round/>
                      <a:headEnd type="none" w="med" len="med"/>
                      <a:tailEnd type="none" w="med" len="med"/>
                    </a:lnB>
                  </a:tcPr>
                </a:tc>
                <a:tc>
                  <a:txBody>
                    <a:bodyPr/>
                    <a:lstStyle/>
                    <a:p>
                      <a:pPr marL="0" marR="0" algn="ctr">
                        <a:spcBef>
                          <a:spcPts val="0"/>
                        </a:spcBef>
                        <a:spcAft>
                          <a:spcPts val="0"/>
                        </a:spcAft>
                      </a:pPr>
                      <a:r>
                        <a:rPr lang="en-US" sz="1800" b="1" dirty="0" smtClean="0">
                          <a:solidFill>
                            <a:srgbClr val="008000"/>
                          </a:solidFill>
                          <a:latin typeface="Arial"/>
                          <a:ea typeface="Times New Roman"/>
                          <a:cs typeface="Times New Roman"/>
                        </a:rPr>
                        <a:t>-0.70</a:t>
                      </a:r>
                      <a:endParaRPr lang="en-US" sz="1800" b="1" dirty="0">
                        <a:solidFill>
                          <a:srgbClr val="008000"/>
                        </a:solidFill>
                        <a:latin typeface="Arial"/>
                        <a:ea typeface="Times New Roman"/>
                        <a:cs typeface="Times New Roman"/>
                      </a:endParaRPr>
                    </a:p>
                  </a:txBody>
                  <a:tcPr marL="6350" marR="6350" marT="6350" marB="0" anchor="ctr">
                    <a:lnL w="3175" cap="flat" cmpd="sng" algn="ctr">
                      <a:solidFill>
                        <a:schemeClr val="bg2">
                          <a:lumMod val="40000"/>
                          <a:lumOff val="60000"/>
                        </a:schemeClr>
                      </a:solidFill>
                      <a:prstDash val="solid"/>
                      <a:round/>
                      <a:headEnd type="none" w="med" len="med"/>
                      <a:tailEnd type="none" w="med" len="med"/>
                    </a:lnL>
                    <a:lnR w="3175" cap="flat" cmpd="sng" algn="ctr">
                      <a:solidFill>
                        <a:schemeClr val="bg2">
                          <a:lumMod val="40000"/>
                          <a:lumOff val="60000"/>
                        </a:schemeClr>
                      </a:solidFill>
                      <a:prstDash val="solid"/>
                      <a:round/>
                      <a:headEnd type="none" w="med" len="med"/>
                      <a:tailEnd type="none" w="med" len="med"/>
                    </a:lnR>
                    <a:lnT w="3175" cap="flat" cmpd="sng" algn="ctr">
                      <a:solidFill>
                        <a:schemeClr val="bg2">
                          <a:lumMod val="40000"/>
                          <a:lumOff val="60000"/>
                        </a:schemeClr>
                      </a:solidFill>
                      <a:prstDash val="solid"/>
                      <a:round/>
                      <a:headEnd type="none" w="med" len="med"/>
                      <a:tailEnd type="none" w="med" len="med"/>
                    </a:lnT>
                    <a:lnB w="3175" cap="flat" cmpd="sng" algn="ctr">
                      <a:solidFill>
                        <a:schemeClr val="bg2">
                          <a:lumMod val="40000"/>
                          <a:lumOff val="60000"/>
                        </a:schemeClr>
                      </a:solidFill>
                      <a:prstDash val="solid"/>
                      <a:round/>
                      <a:headEnd type="none" w="med" len="med"/>
                      <a:tailEnd type="none" w="med" len="med"/>
                    </a:lnB>
                  </a:tcPr>
                </a:tc>
                <a:tc>
                  <a:txBody>
                    <a:bodyPr/>
                    <a:lstStyle/>
                    <a:p>
                      <a:pPr marL="0" marR="0" algn="ctr">
                        <a:spcBef>
                          <a:spcPts val="0"/>
                        </a:spcBef>
                        <a:spcAft>
                          <a:spcPts val="0"/>
                        </a:spcAft>
                      </a:pPr>
                      <a:r>
                        <a:rPr lang="en-US" sz="1800" dirty="0" smtClean="0">
                          <a:solidFill>
                            <a:srgbClr val="FF6600"/>
                          </a:solidFill>
                          <a:latin typeface="Arial"/>
                          <a:ea typeface="Times New Roman"/>
                          <a:cs typeface="Times New Roman"/>
                        </a:rPr>
                        <a:t>0.0</a:t>
                      </a:r>
                      <a:endParaRPr lang="en-US" sz="1800" dirty="0">
                        <a:solidFill>
                          <a:srgbClr val="FF6600"/>
                        </a:solidFill>
                        <a:latin typeface="Arial"/>
                        <a:ea typeface="Times New Roman"/>
                        <a:cs typeface="Times New Roman"/>
                      </a:endParaRPr>
                    </a:p>
                  </a:txBody>
                  <a:tcPr marL="6350" marR="6350" marT="6350" marB="0" anchor="ctr">
                    <a:lnL w="3175" cap="flat" cmpd="sng" algn="ctr">
                      <a:solidFill>
                        <a:schemeClr val="bg2">
                          <a:lumMod val="40000"/>
                          <a:lumOff val="60000"/>
                        </a:schemeClr>
                      </a:solidFill>
                      <a:prstDash val="solid"/>
                      <a:round/>
                      <a:headEnd type="none" w="med" len="med"/>
                      <a:tailEnd type="none" w="med" len="med"/>
                    </a:lnL>
                    <a:lnR w="3175" cap="flat" cmpd="sng" algn="ctr">
                      <a:solidFill>
                        <a:schemeClr val="bg2">
                          <a:lumMod val="40000"/>
                          <a:lumOff val="60000"/>
                        </a:schemeClr>
                      </a:solidFill>
                      <a:prstDash val="solid"/>
                      <a:round/>
                      <a:headEnd type="none" w="med" len="med"/>
                      <a:tailEnd type="none" w="med" len="med"/>
                    </a:lnR>
                    <a:lnT w="3175" cap="flat" cmpd="sng" algn="ctr">
                      <a:solidFill>
                        <a:schemeClr val="bg2">
                          <a:lumMod val="40000"/>
                          <a:lumOff val="60000"/>
                        </a:schemeClr>
                      </a:solidFill>
                      <a:prstDash val="solid"/>
                      <a:round/>
                      <a:headEnd type="none" w="med" len="med"/>
                      <a:tailEnd type="none" w="med" len="med"/>
                    </a:lnT>
                    <a:lnB w="3175" cap="flat" cmpd="sng" algn="ctr">
                      <a:solidFill>
                        <a:schemeClr val="bg2">
                          <a:lumMod val="40000"/>
                          <a:lumOff val="60000"/>
                        </a:schemeClr>
                      </a:solidFill>
                      <a:prstDash val="solid"/>
                      <a:round/>
                      <a:headEnd type="none" w="med" len="med"/>
                      <a:tailEnd type="none" w="med" len="med"/>
                    </a:lnB>
                  </a:tcPr>
                </a:tc>
              </a:tr>
              <a:tr h="277957">
                <a:tc>
                  <a:txBody>
                    <a:bodyPr/>
                    <a:lstStyle/>
                    <a:p>
                      <a:pPr marL="0" marR="0" algn="ctr">
                        <a:spcBef>
                          <a:spcPts val="0"/>
                        </a:spcBef>
                        <a:spcAft>
                          <a:spcPts val="0"/>
                        </a:spcAft>
                      </a:pPr>
                      <a:r>
                        <a:rPr lang="en-US" sz="1800" dirty="0" smtClean="0">
                          <a:latin typeface="Arial"/>
                          <a:ea typeface="Times New Roman"/>
                          <a:cs typeface="Times New Roman"/>
                        </a:rPr>
                        <a:t>024</a:t>
                      </a:r>
                      <a:endParaRPr lang="en-US" sz="1800" dirty="0">
                        <a:latin typeface="Arial"/>
                        <a:ea typeface="Times New Roman"/>
                        <a:cs typeface="Times New Roman"/>
                      </a:endParaRPr>
                    </a:p>
                  </a:txBody>
                  <a:tcPr marL="6350" marR="6350" marT="6350" marB="0" anchor="b">
                    <a:lnL w="3175" cap="flat" cmpd="sng" algn="ctr">
                      <a:solidFill>
                        <a:schemeClr val="bg2">
                          <a:lumMod val="40000"/>
                          <a:lumOff val="60000"/>
                        </a:schemeClr>
                      </a:solidFill>
                      <a:prstDash val="solid"/>
                      <a:round/>
                      <a:headEnd type="none" w="med" len="med"/>
                      <a:tailEnd type="none" w="med" len="med"/>
                    </a:lnL>
                    <a:lnR w="3175" cap="flat" cmpd="sng" algn="ctr">
                      <a:solidFill>
                        <a:schemeClr val="bg2">
                          <a:lumMod val="40000"/>
                          <a:lumOff val="60000"/>
                        </a:schemeClr>
                      </a:solidFill>
                      <a:prstDash val="solid"/>
                      <a:round/>
                      <a:headEnd type="none" w="med" len="med"/>
                      <a:tailEnd type="none" w="med" len="med"/>
                    </a:lnR>
                    <a:lnT w="3175" cap="flat" cmpd="sng" algn="ctr">
                      <a:solidFill>
                        <a:schemeClr val="bg2">
                          <a:lumMod val="40000"/>
                          <a:lumOff val="60000"/>
                        </a:schemeClr>
                      </a:solidFill>
                      <a:prstDash val="solid"/>
                      <a:round/>
                      <a:headEnd type="none" w="med" len="med"/>
                      <a:tailEnd type="none" w="med" len="med"/>
                    </a:lnT>
                    <a:lnB w="3175" cap="flat" cmpd="sng" algn="ctr">
                      <a:solidFill>
                        <a:schemeClr val="bg2">
                          <a:lumMod val="40000"/>
                          <a:lumOff val="60000"/>
                        </a:schemeClr>
                      </a:solidFill>
                      <a:prstDash val="solid"/>
                      <a:round/>
                      <a:headEnd type="none" w="med" len="med"/>
                      <a:tailEnd type="none" w="med" len="med"/>
                    </a:lnB>
                  </a:tcPr>
                </a:tc>
                <a:tc>
                  <a:txBody>
                    <a:bodyPr/>
                    <a:lstStyle/>
                    <a:p>
                      <a:pPr marL="0" marR="0" algn="ctr">
                        <a:spcBef>
                          <a:spcPts val="0"/>
                        </a:spcBef>
                        <a:spcAft>
                          <a:spcPts val="0"/>
                        </a:spcAft>
                      </a:pPr>
                      <a:r>
                        <a:rPr lang="en-US" sz="1800" dirty="0" smtClean="0">
                          <a:solidFill>
                            <a:srgbClr val="0070C0"/>
                          </a:solidFill>
                          <a:latin typeface="Arial"/>
                          <a:ea typeface="Times New Roman"/>
                          <a:cs typeface="Times New Roman"/>
                        </a:rPr>
                        <a:t>-0.90</a:t>
                      </a:r>
                      <a:endParaRPr lang="en-US" sz="1800" dirty="0">
                        <a:solidFill>
                          <a:srgbClr val="0070C0"/>
                        </a:solidFill>
                        <a:latin typeface="Arial"/>
                        <a:ea typeface="Times New Roman"/>
                        <a:cs typeface="Times New Roman"/>
                      </a:endParaRPr>
                    </a:p>
                  </a:txBody>
                  <a:tcPr marL="6350" marR="6350" marT="6350" marB="0" anchor="ctr">
                    <a:lnL w="3175" cap="flat" cmpd="sng" algn="ctr">
                      <a:solidFill>
                        <a:schemeClr val="bg2">
                          <a:lumMod val="40000"/>
                          <a:lumOff val="60000"/>
                        </a:schemeClr>
                      </a:solidFill>
                      <a:prstDash val="solid"/>
                      <a:round/>
                      <a:headEnd type="none" w="med" len="med"/>
                      <a:tailEnd type="none" w="med" len="med"/>
                    </a:lnL>
                    <a:lnR w="3175" cap="flat" cmpd="sng" algn="ctr">
                      <a:solidFill>
                        <a:schemeClr val="bg2">
                          <a:lumMod val="40000"/>
                          <a:lumOff val="60000"/>
                        </a:schemeClr>
                      </a:solidFill>
                      <a:prstDash val="solid"/>
                      <a:round/>
                      <a:headEnd type="none" w="med" len="med"/>
                      <a:tailEnd type="none" w="med" len="med"/>
                    </a:lnR>
                    <a:lnT w="3175" cap="flat" cmpd="sng" algn="ctr">
                      <a:solidFill>
                        <a:schemeClr val="bg2">
                          <a:lumMod val="40000"/>
                          <a:lumOff val="60000"/>
                        </a:schemeClr>
                      </a:solidFill>
                      <a:prstDash val="solid"/>
                      <a:round/>
                      <a:headEnd type="none" w="med" len="med"/>
                      <a:tailEnd type="none" w="med" len="med"/>
                    </a:lnT>
                    <a:lnB w="3175" cap="flat" cmpd="sng" algn="ctr">
                      <a:solidFill>
                        <a:schemeClr val="bg2">
                          <a:lumMod val="40000"/>
                          <a:lumOff val="60000"/>
                        </a:schemeClr>
                      </a:solidFill>
                      <a:prstDash val="solid"/>
                      <a:round/>
                      <a:headEnd type="none" w="med" len="med"/>
                      <a:tailEnd type="none" w="med" len="med"/>
                    </a:lnB>
                  </a:tcPr>
                </a:tc>
                <a:tc>
                  <a:txBody>
                    <a:bodyPr/>
                    <a:lstStyle/>
                    <a:p>
                      <a:pPr marL="0" marR="0" algn="ctr">
                        <a:spcBef>
                          <a:spcPts val="0"/>
                        </a:spcBef>
                        <a:spcAft>
                          <a:spcPts val="0"/>
                        </a:spcAft>
                      </a:pPr>
                      <a:r>
                        <a:rPr lang="en-US" sz="1800" b="1" dirty="0" smtClean="0">
                          <a:solidFill>
                            <a:srgbClr val="008000"/>
                          </a:solidFill>
                          <a:latin typeface="Arial"/>
                          <a:ea typeface="Times New Roman"/>
                          <a:cs typeface="Times New Roman"/>
                        </a:rPr>
                        <a:t>-0.81</a:t>
                      </a:r>
                      <a:endParaRPr lang="en-US" sz="1800" b="1" dirty="0">
                        <a:solidFill>
                          <a:srgbClr val="008000"/>
                        </a:solidFill>
                        <a:latin typeface="Arial"/>
                        <a:ea typeface="Times New Roman"/>
                        <a:cs typeface="Times New Roman"/>
                      </a:endParaRPr>
                    </a:p>
                  </a:txBody>
                  <a:tcPr marL="6350" marR="6350" marT="6350" marB="0" anchor="ctr">
                    <a:lnL w="3175" cap="flat" cmpd="sng" algn="ctr">
                      <a:solidFill>
                        <a:schemeClr val="bg2">
                          <a:lumMod val="40000"/>
                          <a:lumOff val="60000"/>
                        </a:schemeClr>
                      </a:solidFill>
                      <a:prstDash val="solid"/>
                      <a:round/>
                      <a:headEnd type="none" w="med" len="med"/>
                      <a:tailEnd type="none" w="med" len="med"/>
                    </a:lnL>
                    <a:lnR w="3175" cap="flat" cmpd="sng" algn="ctr">
                      <a:solidFill>
                        <a:schemeClr val="bg2">
                          <a:lumMod val="40000"/>
                          <a:lumOff val="60000"/>
                        </a:schemeClr>
                      </a:solidFill>
                      <a:prstDash val="solid"/>
                      <a:round/>
                      <a:headEnd type="none" w="med" len="med"/>
                      <a:tailEnd type="none" w="med" len="med"/>
                    </a:lnR>
                    <a:lnT w="3175" cap="flat" cmpd="sng" algn="ctr">
                      <a:solidFill>
                        <a:schemeClr val="bg2">
                          <a:lumMod val="40000"/>
                          <a:lumOff val="60000"/>
                        </a:schemeClr>
                      </a:solidFill>
                      <a:prstDash val="solid"/>
                      <a:round/>
                      <a:headEnd type="none" w="med" len="med"/>
                      <a:tailEnd type="none" w="med" len="med"/>
                    </a:lnT>
                    <a:lnB w="3175" cap="flat" cmpd="sng" algn="ctr">
                      <a:solidFill>
                        <a:schemeClr val="bg2">
                          <a:lumMod val="40000"/>
                          <a:lumOff val="60000"/>
                        </a:schemeClr>
                      </a:solidFill>
                      <a:prstDash val="solid"/>
                      <a:round/>
                      <a:headEnd type="none" w="med" len="med"/>
                      <a:tailEnd type="none" w="med" len="med"/>
                    </a:lnB>
                  </a:tcPr>
                </a:tc>
                <a:tc>
                  <a:txBody>
                    <a:bodyPr/>
                    <a:lstStyle/>
                    <a:p>
                      <a:pPr marL="0" marR="0" algn="ctr">
                        <a:spcBef>
                          <a:spcPts val="0"/>
                        </a:spcBef>
                        <a:spcAft>
                          <a:spcPts val="0"/>
                        </a:spcAft>
                      </a:pPr>
                      <a:r>
                        <a:rPr lang="en-US" sz="1800" dirty="0" smtClean="0">
                          <a:solidFill>
                            <a:srgbClr val="FF6600"/>
                          </a:solidFill>
                          <a:latin typeface="Arial"/>
                          <a:ea typeface="Times New Roman"/>
                          <a:cs typeface="Times New Roman"/>
                        </a:rPr>
                        <a:t>0.09</a:t>
                      </a:r>
                      <a:endParaRPr lang="en-US" sz="1800" dirty="0">
                        <a:solidFill>
                          <a:srgbClr val="FF6600"/>
                        </a:solidFill>
                        <a:latin typeface="Arial"/>
                        <a:ea typeface="Times New Roman"/>
                        <a:cs typeface="Times New Roman"/>
                      </a:endParaRPr>
                    </a:p>
                  </a:txBody>
                  <a:tcPr marL="6350" marR="6350" marT="6350" marB="0" anchor="ctr">
                    <a:lnL w="3175" cap="flat" cmpd="sng" algn="ctr">
                      <a:solidFill>
                        <a:schemeClr val="bg2">
                          <a:lumMod val="40000"/>
                          <a:lumOff val="60000"/>
                        </a:schemeClr>
                      </a:solidFill>
                      <a:prstDash val="solid"/>
                      <a:round/>
                      <a:headEnd type="none" w="med" len="med"/>
                      <a:tailEnd type="none" w="med" len="med"/>
                    </a:lnL>
                    <a:lnR w="3175" cap="flat" cmpd="sng" algn="ctr">
                      <a:solidFill>
                        <a:schemeClr val="bg2">
                          <a:lumMod val="40000"/>
                          <a:lumOff val="60000"/>
                        </a:schemeClr>
                      </a:solidFill>
                      <a:prstDash val="solid"/>
                      <a:round/>
                      <a:headEnd type="none" w="med" len="med"/>
                      <a:tailEnd type="none" w="med" len="med"/>
                    </a:lnR>
                    <a:lnT w="3175" cap="flat" cmpd="sng" algn="ctr">
                      <a:solidFill>
                        <a:schemeClr val="bg2">
                          <a:lumMod val="40000"/>
                          <a:lumOff val="60000"/>
                        </a:schemeClr>
                      </a:solidFill>
                      <a:prstDash val="solid"/>
                      <a:round/>
                      <a:headEnd type="none" w="med" len="med"/>
                      <a:tailEnd type="none" w="med" len="med"/>
                    </a:lnT>
                    <a:lnB w="3175" cap="flat" cmpd="sng" algn="ctr">
                      <a:solidFill>
                        <a:schemeClr val="bg2">
                          <a:lumMod val="40000"/>
                          <a:lumOff val="60000"/>
                        </a:schemeClr>
                      </a:solidFill>
                      <a:prstDash val="solid"/>
                      <a:round/>
                      <a:headEnd type="none" w="med" len="med"/>
                      <a:tailEnd type="none" w="med" len="med"/>
                    </a:lnB>
                  </a:tcPr>
                </a:tc>
              </a:tr>
            </a:tbl>
          </a:graphicData>
        </a:graphic>
      </p:graphicFrame>
      <p:sp>
        <p:nvSpPr>
          <p:cNvPr id="6" name="Rectangle 5"/>
          <p:cNvSpPr/>
          <p:nvPr/>
        </p:nvSpPr>
        <p:spPr>
          <a:xfrm>
            <a:off x="776432" y="6577885"/>
            <a:ext cx="6571030" cy="261610"/>
          </a:xfrm>
          <a:prstGeom prst="rect">
            <a:avLst/>
          </a:prstGeom>
        </p:spPr>
        <p:txBody>
          <a:bodyPr wrap="none">
            <a:spAutoFit/>
          </a:bodyPr>
          <a:lstStyle/>
          <a:p>
            <a:pPr marL="0" marR="0" algn="ctr">
              <a:spcBef>
                <a:spcPts val="0"/>
              </a:spcBef>
              <a:spcAft>
                <a:spcPts val="0"/>
              </a:spcAft>
            </a:pPr>
            <a:r>
              <a:rPr lang="en-US" sz="1100" dirty="0" smtClean="0"/>
              <a:t>Note:  In-flight zero data will be used to update the calibration model prior to entry</a:t>
            </a:r>
            <a:endParaRPr lang="en-US" sz="1100" dirty="0">
              <a:latin typeface="Arial"/>
              <a:ea typeface="Times New Roman"/>
              <a:cs typeface="Times New Roman"/>
            </a:endParaRPr>
          </a:p>
        </p:txBody>
      </p:sp>
      <p:pic>
        <p:nvPicPr>
          <p:cNvPr id="7" name="Picture 4" descr="flight_calpoints.png"/>
          <p:cNvPicPr>
            <a:picLocks noChangeAspect="1"/>
          </p:cNvPicPr>
          <p:nvPr/>
        </p:nvPicPr>
        <p:blipFill rotWithShape="1">
          <a:blip r:embed="rId2">
            <a:extLst>
              <a:ext uri="{28A0092B-C50C-407E-A947-70E740481C1C}">
                <a14:useLocalDpi xmlns:a14="http://schemas.microsoft.com/office/drawing/2010/main" val="0"/>
              </a:ext>
            </a:extLst>
          </a:blip>
          <a:srcRect l="2454" r="7353"/>
          <a:stretch/>
        </p:blipFill>
        <p:spPr bwMode="auto">
          <a:xfrm>
            <a:off x="5504688" y="903230"/>
            <a:ext cx="3494850" cy="2906770"/>
          </a:xfrm>
          <a:prstGeom prst="rect">
            <a:avLst/>
          </a:prstGeom>
          <a:noFill/>
          <a:ln>
            <a:noFill/>
          </a:ln>
        </p:spPr>
      </p:pic>
      <p:sp>
        <p:nvSpPr>
          <p:cNvPr id="8" name="5-Point Star 7"/>
          <p:cNvSpPr/>
          <p:nvPr/>
        </p:nvSpPr>
        <p:spPr bwMode="auto">
          <a:xfrm>
            <a:off x="7467600" y="2381250"/>
            <a:ext cx="152400" cy="152400"/>
          </a:xfrm>
          <a:prstGeom prst="star5">
            <a:avLst/>
          </a:prstGeom>
          <a:solidFill>
            <a:schemeClr val="accent2">
              <a:lumMod val="60000"/>
              <a:lumOff val="4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000" b="0" i="0" u="none" strike="noStrike" cap="none" normalizeH="0" baseline="0">
              <a:ln>
                <a:noFill/>
              </a:ln>
              <a:solidFill>
                <a:schemeClr val="tx1"/>
              </a:solidFill>
              <a:effectLst/>
              <a:latin typeface="Arial Black" pitchFamily="-108" charset="0"/>
              <a:ea typeface="ＭＳ Ｐゴシック" pitchFamily="-108" charset="-128"/>
              <a:cs typeface="ＭＳ Ｐゴシック" pitchFamily="-108" charset="-128"/>
            </a:endParaRPr>
          </a:p>
        </p:txBody>
      </p:sp>
      <p:sp>
        <p:nvSpPr>
          <p:cNvPr id="9" name="TextBox 8"/>
          <p:cNvSpPr txBox="1"/>
          <p:nvPr/>
        </p:nvSpPr>
        <p:spPr>
          <a:xfrm>
            <a:off x="7467600" y="2209800"/>
            <a:ext cx="1343775" cy="246221"/>
          </a:xfrm>
          <a:prstGeom prst="rect">
            <a:avLst/>
          </a:prstGeom>
          <a:noFill/>
        </p:spPr>
        <p:txBody>
          <a:bodyPr wrap="none" rtlCol="0">
            <a:spAutoFit/>
          </a:bodyPr>
          <a:lstStyle/>
          <a:p>
            <a:r>
              <a:rPr lang="en-US" dirty="0" smtClean="0"/>
              <a:t>Cruise Checkout</a:t>
            </a:r>
            <a:endParaRPr lang="en-US" dirty="0"/>
          </a:p>
        </p:txBody>
      </p:sp>
    </p:spTree>
    <p:extLst>
      <p:ext uri="{BB962C8B-B14F-4D97-AF65-F5344CB8AC3E}">
        <p14:creationId xmlns:p14="http://schemas.microsoft.com/office/powerpoint/2010/main" val="3404653877"/>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922" name="Picture 47"/>
          <p:cNvPicPr>
            <a:picLocks noChangeAspect="1"/>
          </p:cNvPicPr>
          <p:nvPr/>
        </p:nvPicPr>
        <p:blipFill>
          <a:blip r:embed="rId4"/>
          <a:srcRect/>
          <a:stretch>
            <a:fillRect/>
          </a:stretch>
        </p:blipFill>
        <p:spPr bwMode="auto">
          <a:xfrm>
            <a:off x="0" y="1522413"/>
            <a:ext cx="3132138" cy="2211387"/>
          </a:xfrm>
          <a:prstGeom prst="rect">
            <a:avLst/>
          </a:prstGeom>
          <a:noFill/>
          <a:ln w="9525">
            <a:noFill/>
            <a:miter lim="800000"/>
            <a:headEnd/>
            <a:tailEnd/>
          </a:ln>
        </p:spPr>
      </p:pic>
      <p:sp>
        <p:nvSpPr>
          <p:cNvPr id="38915" name="Rectangle 22"/>
          <p:cNvSpPr>
            <a:spLocks noGrp="1" noChangeArrowheads="1"/>
          </p:cNvSpPr>
          <p:nvPr>
            <p:ph type="title"/>
          </p:nvPr>
        </p:nvSpPr>
        <p:spPr>
          <a:xfrm>
            <a:off x="983587" y="-76200"/>
            <a:ext cx="6719888" cy="914400"/>
          </a:xfrm>
        </p:spPr>
        <p:txBody>
          <a:bodyPr/>
          <a:lstStyle/>
          <a:p>
            <a:r>
              <a:rPr lang="en-US" sz="3200" dirty="0" smtClean="0"/>
              <a:t>MSL EDL Timeline</a:t>
            </a:r>
          </a:p>
        </p:txBody>
      </p:sp>
      <p:sp>
        <p:nvSpPr>
          <p:cNvPr id="72" name="Slide Number Placeholder 71"/>
          <p:cNvSpPr>
            <a:spLocks noGrp="1"/>
          </p:cNvSpPr>
          <p:nvPr>
            <p:ph type="sldNum" sz="quarter" idx="11"/>
          </p:nvPr>
        </p:nvSpPr>
        <p:spPr/>
        <p:txBody>
          <a:bodyPr/>
          <a:lstStyle/>
          <a:p>
            <a:pPr>
              <a:defRPr/>
            </a:pPr>
            <a:fld id="{FDF5F310-1CE1-F547-AE6E-A93EEB7EF529}" type="slidenum">
              <a:rPr lang="en-US" sz="1100" smtClean="0">
                <a:latin typeface="+mn-lt"/>
              </a:rPr>
              <a:pPr>
                <a:defRPr/>
              </a:pPr>
              <a:t>6</a:t>
            </a:fld>
            <a:endParaRPr lang="en-US" sz="1100" dirty="0">
              <a:latin typeface="+mn-lt"/>
            </a:endParaRPr>
          </a:p>
        </p:txBody>
      </p:sp>
      <p:grpSp>
        <p:nvGrpSpPr>
          <p:cNvPr id="2" name="Group 75"/>
          <p:cNvGrpSpPr>
            <a:grpSpLocks/>
          </p:cNvGrpSpPr>
          <p:nvPr/>
        </p:nvGrpSpPr>
        <p:grpSpPr bwMode="auto">
          <a:xfrm>
            <a:off x="228600" y="1060094"/>
            <a:ext cx="8686800" cy="5196244"/>
            <a:chOff x="-978780" y="906202"/>
            <a:chExt cx="8752744" cy="5235290"/>
          </a:xfrm>
        </p:grpSpPr>
        <p:sp>
          <p:nvSpPr>
            <p:cNvPr id="38924" name="Rectangle 70"/>
            <p:cNvSpPr>
              <a:spLocks noChangeArrowheads="1"/>
            </p:cNvSpPr>
            <p:nvPr/>
          </p:nvSpPr>
          <p:spPr bwMode="auto">
            <a:xfrm>
              <a:off x="1896688" y="1058507"/>
              <a:ext cx="5205446" cy="5082985"/>
            </a:xfrm>
            <a:prstGeom prst="rect">
              <a:avLst/>
            </a:prstGeom>
            <a:solidFill>
              <a:schemeClr val="bg1"/>
            </a:solidFill>
            <a:ln w="9525">
              <a:noFill/>
              <a:round/>
              <a:headEnd/>
              <a:tailEnd/>
            </a:ln>
          </p:spPr>
          <p:txBody>
            <a:bodyPr lIns="0" tIns="0" rIns="0" bIns="0">
              <a:prstTxWarp prst="textNoShape">
                <a:avLst/>
              </a:prstTxWarp>
              <a:spAutoFit/>
            </a:bodyPr>
            <a:lstStyle/>
            <a:p>
              <a:endParaRPr lang="en-US"/>
            </a:p>
          </p:txBody>
        </p:sp>
        <p:sp>
          <p:nvSpPr>
            <p:cNvPr id="38925" name="Rectangle 73"/>
            <p:cNvSpPr>
              <a:spLocks noChangeArrowheads="1"/>
            </p:cNvSpPr>
            <p:nvPr/>
          </p:nvSpPr>
          <p:spPr bwMode="auto">
            <a:xfrm>
              <a:off x="3167389" y="1493007"/>
              <a:ext cx="1937793" cy="4264119"/>
            </a:xfrm>
            <a:prstGeom prst="rect">
              <a:avLst/>
            </a:prstGeom>
            <a:solidFill>
              <a:srgbClr val="0000FF">
                <a:alpha val="7843"/>
              </a:srgbClr>
            </a:solidFill>
            <a:ln w="9525">
              <a:noFill/>
              <a:round/>
              <a:headEnd/>
              <a:tailEnd/>
            </a:ln>
          </p:spPr>
          <p:txBody>
            <a:bodyPr lIns="0" tIns="0" rIns="0" bIns="0">
              <a:prstTxWarp prst="textNoShape">
                <a:avLst/>
              </a:prstTxWarp>
              <a:spAutoFit/>
            </a:bodyPr>
            <a:lstStyle/>
            <a:p>
              <a:endParaRPr lang="en-US"/>
            </a:p>
          </p:txBody>
        </p:sp>
        <p:sp>
          <p:nvSpPr>
            <p:cNvPr id="38926" name="Rectangle 34"/>
            <p:cNvSpPr>
              <a:spLocks noChangeArrowheads="1"/>
            </p:cNvSpPr>
            <p:nvPr/>
          </p:nvSpPr>
          <p:spPr bwMode="auto">
            <a:xfrm>
              <a:off x="3793002" y="1095376"/>
              <a:ext cx="850900" cy="310138"/>
            </a:xfrm>
            <a:prstGeom prst="rect">
              <a:avLst/>
            </a:prstGeom>
            <a:noFill/>
            <a:ln w="9525">
              <a:noFill/>
              <a:miter lim="800000"/>
              <a:headEnd/>
              <a:tailEnd/>
            </a:ln>
          </p:spPr>
          <p:txBody>
            <a:bodyPr wrap="square">
              <a:prstTxWarp prst="textNoShape">
                <a:avLst/>
              </a:prstTxWarp>
              <a:spAutoFit/>
            </a:bodyPr>
            <a:lstStyle/>
            <a:p>
              <a:r>
                <a:rPr lang="en-US" sz="1400" u="sng" dirty="0">
                  <a:solidFill>
                    <a:srgbClr val="000000"/>
                  </a:solidFill>
                </a:rPr>
                <a:t>Entry</a:t>
              </a:r>
            </a:p>
          </p:txBody>
        </p:sp>
        <p:sp>
          <p:nvSpPr>
            <p:cNvPr id="38927" name="Rectangle 36"/>
            <p:cNvSpPr>
              <a:spLocks noChangeArrowheads="1"/>
            </p:cNvSpPr>
            <p:nvPr/>
          </p:nvSpPr>
          <p:spPr bwMode="auto">
            <a:xfrm>
              <a:off x="6325065" y="5819776"/>
              <a:ext cx="767490" cy="186054"/>
            </a:xfrm>
            <a:prstGeom prst="rect">
              <a:avLst/>
            </a:prstGeom>
            <a:noFill/>
            <a:ln w="9525">
              <a:noFill/>
              <a:miter lim="800000"/>
              <a:headEnd/>
              <a:tailEnd/>
            </a:ln>
          </p:spPr>
          <p:txBody>
            <a:bodyPr wrap="square" lIns="0" tIns="0" rIns="0" bIns="0">
              <a:prstTxWarp prst="textNoShape">
                <a:avLst/>
              </a:prstTxWarp>
              <a:spAutoFit/>
            </a:bodyPr>
            <a:lstStyle/>
            <a:p>
              <a:r>
                <a:rPr lang="en-US" sz="1200" dirty="0">
                  <a:solidFill>
                    <a:srgbClr val="0000FF"/>
                  </a:solidFill>
                </a:rPr>
                <a:t>E+240 </a:t>
              </a:r>
              <a:r>
                <a:rPr lang="en-US" sz="1200" dirty="0" err="1">
                  <a:solidFill>
                    <a:srgbClr val="0000FF"/>
                  </a:solidFill>
                </a:rPr>
                <a:t>s</a:t>
              </a:r>
              <a:endParaRPr lang="en-US" sz="1200" dirty="0">
                <a:solidFill>
                  <a:srgbClr val="0000FF"/>
                </a:solidFill>
              </a:endParaRPr>
            </a:p>
          </p:txBody>
        </p:sp>
        <p:sp>
          <p:nvSpPr>
            <p:cNvPr id="38928" name="Rectangle 37"/>
            <p:cNvSpPr>
              <a:spLocks noChangeArrowheads="1"/>
            </p:cNvSpPr>
            <p:nvPr/>
          </p:nvSpPr>
          <p:spPr bwMode="auto">
            <a:xfrm>
              <a:off x="3589802" y="5819776"/>
              <a:ext cx="569345" cy="186054"/>
            </a:xfrm>
            <a:prstGeom prst="rect">
              <a:avLst/>
            </a:prstGeom>
            <a:noFill/>
            <a:ln w="9525">
              <a:noFill/>
              <a:miter lim="800000"/>
              <a:headEnd/>
              <a:tailEnd/>
            </a:ln>
          </p:spPr>
          <p:txBody>
            <a:bodyPr wrap="square" lIns="0" tIns="0" rIns="0" bIns="0">
              <a:prstTxWarp prst="textNoShape">
                <a:avLst/>
              </a:prstTxWarp>
              <a:spAutoFit/>
            </a:bodyPr>
            <a:lstStyle/>
            <a:p>
              <a:r>
                <a:rPr lang="en-US" sz="1200" dirty="0"/>
                <a:t>E+81 </a:t>
              </a:r>
              <a:r>
                <a:rPr lang="en-US" sz="1200" dirty="0" err="1"/>
                <a:t>s</a:t>
              </a:r>
              <a:endParaRPr lang="en-US" sz="1200" dirty="0"/>
            </a:p>
          </p:txBody>
        </p:sp>
        <p:sp>
          <p:nvSpPr>
            <p:cNvPr id="38929" name="Rectangle 38"/>
            <p:cNvSpPr>
              <a:spLocks noChangeArrowheads="1"/>
            </p:cNvSpPr>
            <p:nvPr/>
          </p:nvSpPr>
          <p:spPr bwMode="auto">
            <a:xfrm>
              <a:off x="4281952" y="5819776"/>
              <a:ext cx="602697" cy="186054"/>
            </a:xfrm>
            <a:prstGeom prst="rect">
              <a:avLst/>
            </a:prstGeom>
            <a:noFill/>
            <a:ln w="9525">
              <a:noFill/>
              <a:miter lim="800000"/>
              <a:headEnd/>
              <a:tailEnd/>
            </a:ln>
          </p:spPr>
          <p:txBody>
            <a:bodyPr wrap="square" lIns="0" tIns="0" rIns="0" bIns="0">
              <a:prstTxWarp prst="textNoShape">
                <a:avLst/>
              </a:prstTxWarp>
              <a:spAutoFit/>
            </a:bodyPr>
            <a:lstStyle/>
            <a:p>
              <a:r>
                <a:rPr lang="en-US" sz="1200" dirty="0"/>
                <a:t>E+91 </a:t>
              </a:r>
              <a:r>
                <a:rPr lang="en-US" sz="1200" dirty="0" err="1"/>
                <a:t>s</a:t>
              </a:r>
              <a:endParaRPr lang="en-US" sz="1200" dirty="0"/>
            </a:p>
          </p:txBody>
        </p:sp>
        <p:sp>
          <p:nvSpPr>
            <p:cNvPr id="38930" name="Line 41"/>
            <p:cNvSpPr>
              <a:spLocks noChangeShapeType="1"/>
            </p:cNvSpPr>
            <p:nvPr/>
          </p:nvSpPr>
          <p:spPr bwMode="auto">
            <a:xfrm flipV="1">
              <a:off x="2213441" y="5772151"/>
              <a:ext cx="4729942" cy="0"/>
            </a:xfrm>
            <a:prstGeom prst="line">
              <a:avLst/>
            </a:prstGeom>
            <a:noFill/>
            <a:ln w="9525">
              <a:solidFill>
                <a:schemeClr val="tx1"/>
              </a:solidFill>
              <a:round/>
              <a:headEnd/>
              <a:tailEnd/>
            </a:ln>
          </p:spPr>
          <p:txBody>
            <a:bodyPr wrap="none" anchor="ctr">
              <a:prstTxWarp prst="textNoShape">
                <a:avLst/>
              </a:prstTxWarp>
            </a:bodyPr>
            <a:lstStyle/>
            <a:p>
              <a:endParaRPr lang="en-US"/>
            </a:p>
          </p:txBody>
        </p:sp>
        <p:sp>
          <p:nvSpPr>
            <p:cNvPr id="38931" name="Line 50"/>
            <p:cNvSpPr>
              <a:spLocks noChangeShapeType="1"/>
            </p:cNvSpPr>
            <p:nvPr/>
          </p:nvSpPr>
          <p:spPr bwMode="auto">
            <a:xfrm flipH="1" flipV="1">
              <a:off x="2381715" y="1204914"/>
              <a:ext cx="0" cy="4554537"/>
            </a:xfrm>
            <a:prstGeom prst="line">
              <a:avLst/>
            </a:prstGeom>
            <a:noFill/>
            <a:ln w="9525">
              <a:solidFill>
                <a:srgbClr val="0000FF"/>
              </a:solidFill>
              <a:prstDash val="dash"/>
              <a:round/>
              <a:headEnd/>
              <a:tailEnd/>
            </a:ln>
          </p:spPr>
          <p:txBody>
            <a:bodyPr wrap="none" anchor="ctr">
              <a:prstTxWarp prst="textNoShape">
                <a:avLst/>
              </a:prstTxWarp>
            </a:bodyPr>
            <a:lstStyle/>
            <a:p>
              <a:endParaRPr lang="en-US"/>
            </a:p>
          </p:txBody>
        </p:sp>
        <p:sp>
          <p:nvSpPr>
            <p:cNvPr id="38932" name="Text Box 51"/>
            <p:cNvSpPr txBox="1">
              <a:spLocks noChangeArrowheads="1"/>
            </p:cNvSpPr>
            <p:nvPr/>
          </p:nvSpPr>
          <p:spPr bwMode="auto">
            <a:xfrm>
              <a:off x="2245189" y="5819776"/>
              <a:ext cx="423899" cy="186054"/>
            </a:xfrm>
            <a:prstGeom prst="rect">
              <a:avLst/>
            </a:prstGeom>
            <a:noFill/>
            <a:ln w="9525">
              <a:noFill/>
              <a:miter lim="800000"/>
              <a:headEnd/>
              <a:tailEnd/>
            </a:ln>
          </p:spPr>
          <p:txBody>
            <a:bodyPr wrap="square" lIns="0" tIns="0" rIns="0" bIns="0">
              <a:prstTxWarp prst="textNoShape">
                <a:avLst/>
              </a:prstTxWarp>
              <a:spAutoFit/>
            </a:bodyPr>
            <a:lstStyle/>
            <a:p>
              <a:r>
                <a:rPr lang="en-US" sz="1200" dirty="0">
                  <a:solidFill>
                    <a:srgbClr val="0000FF"/>
                  </a:solidFill>
                </a:rPr>
                <a:t>E-0 </a:t>
              </a:r>
              <a:r>
                <a:rPr lang="en-US" sz="1200" dirty="0" err="1">
                  <a:solidFill>
                    <a:srgbClr val="0000FF"/>
                  </a:solidFill>
                </a:rPr>
                <a:t>s</a:t>
              </a:r>
              <a:endParaRPr lang="en-US" sz="1200" dirty="0">
                <a:solidFill>
                  <a:srgbClr val="0000FF"/>
                </a:solidFill>
              </a:endParaRPr>
            </a:p>
          </p:txBody>
        </p:sp>
        <p:sp>
          <p:nvSpPr>
            <p:cNvPr id="38933" name="Line 52"/>
            <p:cNvSpPr>
              <a:spLocks noChangeShapeType="1"/>
            </p:cNvSpPr>
            <p:nvPr/>
          </p:nvSpPr>
          <p:spPr bwMode="auto">
            <a:xfrm flipH="1" flipV="1">
              <a:off x="3772365" y="2051051"/>
              <a:ext cx="0" cy="3700463"/>
            </a:xfrm>
            <a:prstGeom prst="line">
              <a:avLst/>
            </a:prstGeom>
            <a:noFill/>
            <a:ln w="9525">
              <a:solidFill>
                <a:schemeClr val="tx1"/>
              </a:solidFill>
              <a:prstDash val="dash"/>
              <a:round/>
              <a:headEnd/>
              <a:tailEnd/>
            </a:ln>
          </p:spPr>
          <p:txBody>
            <a:bodyPr wrap="none" anchor="ctr">
              <a:prstTxWarp prst="textNoShape">
                <a:avLst/>
              </a:prstTxWarp>
            </a:bodyPr>
            <a:lstStyle/>
            <a:p>
              <a:endParaRPr lang="en-US"/>
            </a:p>
          </p:txBody>
        </p:sp>
        <p:sp>
          <p:nvSpPr>
            <p:cNvPr id="38934" name="Line 53"/>
            <p:cNvSpPr>
              <a:spLocks noChangeShapeType="1"/>
            </p:cNvSpPr>
            <p:nvPr/>
          </p:nvSpPr>
          <p:spPr bwMode="auto">
            <a:xfrm flipH="1" flipV="1">
              <a:off x="4467690" y="2427289"/>
              <a:ext cx="0" cy="3316287"/>
            </a:xfrm>
            <a:prstGeom prst="line">
              <a:avLst/>
            </a:prstGeom>
            <a:noFill/>
            <a:ln w="9525">
              <a:solidFill>
                <a:schemeClr val="tx1"/>
              </a:solidFill>
              <a:prstDash val="dash"/>
              <a:round/>
              <a:headEnd/>
              <a:tailEnd/>
            </a:ln>
          </p:spPr>
          <p:txBody>
            <a:bodyPr wrap="none" anchor="ctr">
              <a:prstTxWarp prst="textNoShape">
                <a:avLst/>
              </a:prstTxWarp>
            </a:bodyPr>
            <a:lstStyle/>
            <a:p>
              <a:endParaRPr lang="en-US"/>
            </a:p>
          </p:txBody>
        </p:sp>
        <p:sp>
          <p:nvSpPr>
            <p:cNvPr id="38935" name="Rectangle 101"/>
            <p:cNvSpPr>
              <a:spLocks noChangeArrowheads="1"/>
            </p:cNvSpPr>
            <p:nvPr/>
          </p:nvSpPr>
          <p:spPr bwMode="auto">
            <a:xfrm>
              <a:off x="5013790" y="5819776"/>
              <a:ext cx="763935" cy="186054"/>
            </a:xfrm>
            <a:prstGeom prst="rect">
              <a:avLst/>
            </a:prstGeom>
            <a:noFill/>
            <a:ln w="9525">
              <a:noFill/>
              <a:miter lim="800000"/>
              <a:headEnd/>
              <a:tailEnd/>
            </a:ln>
          </p:spPr>
          <p:txBody>
            <a:bodyPr wrap="square" lIns="0" tIns="0" rIns="0" bIns="0">
              <a:prstTxWarp prst="textNoShape">
                <a:avLst/>
              </a:prstTxWarp>
              <a:spAutoFit/>
            </a:bodyPr>
            <a:lstStyle/>
            <a:p>
              <a:r>
                <a:rPr lang="en-US" sz="1200" dirty="0"/>
                <a:t>E+226 </a:t>
              </a:r>
              <a:r>
                <a:rPr lang="en-US" sz="1200" dirty="0" err="1"/>
                <a:t>s</a:t>
              </a:r>
              <a:endParaRPr lang="en-US" sz="1200" dirty="0"/>
            </a:p>
          </p:txBody>
        </p:sp>
        <p:pic>
          <p:nvPicPr>
            <p:cNvPr id="38937" name="Picture 104" descr="pics_Aeroshell_FS_Baseline_Prep_9-20070306"/>
            <p:cNvPicPr>
              <a:picLocks noChangeAspect="1" noChangeArrowheads="1"/>
            </p:cNvPicPr>
            <p:nvPr/>
          </p:nvPicPr>
          <p:blipFill>
            <a:blip r:embed="rId5"/>
            <a:srcRect l="19141" t="1151" r="16974" b="9590"/>
            <a:stretch>
              <a:fillRect/>
            </a:stretch>
          </p:blipFill>
          <p:spPr bwMode="auto">
            <a:xfrm rot="-3338750">
              <a:off x="2192008" y="1823245"/>
              <a:ext cx="452438" cy="298450"/>
            </a:xfrm>
            <a:prstGeom prst="rect">
              <a:avLst/>
            </a:prstGeom>
            <a:noFill/>
            <a:ln w="9525">
              <a:noFill/>
              <a:miter lim="800000"/>
              <a:headEnd/>
              <a:tailEnd/>
            </a:ln>
          </p:spPr>
        </p:pic>
        <p:grpSp>
          <p:nvGrpSpPr>
            <p:cNvPr id="3" name="Group 110"/>
            <p:cNvGrpSpPr>
              <a:grpSpLocks/>
            </p:cNvGrpSpPr>
            <p:nvPr/>
          </p:nvGrpSpPr>
          <p:grpSpPr bwMode="auto">
            <a:xfrm>
              <a:off x="3592977" y="2022476"/>
              <a:ext cx="401638" cy="671513"/>
              <a:chOff x="905" y="1161"/>
              <a:chExt cx="288" cy="482"/>
            </a:xfrm>
          </p:grpSpPr>
          <p:pic>
            <p:nvPicPr>
              <p:cNvPr id="38958" name="Picture 106" descr="pics_Aeroshell_FS_Baseline_Prep_9-20070306"/>
              <p:cNvPicPr>
                <a:picLocks noChangeAspect="1" noChangeArrowheads="1"/>
              </p:cNvPicPr>
              <p:nvPr/>
            </p:nvPicPr>
            <p:blipFill>
              <a:blip r:embed="rId5"/>
              <a:srcRect l="19141" t="1151" r="16974" b="9590"/>
              <a:stretch>
                <a:fillRect/>
              </a:stretch>
            </p:blipFill>
            <p:spPr bwMode="auto">
              <a:xfrm rot="-3338750">
                <a:off x="845" y="1258"/>
                <a:ext cx="354" cy="233"/>
              </a:xfrm>
              <a:prstGeom prst="rect">
                <a:avLst/>
              </a:prstGeom>
              <a:noFill/>
              <a:ln w="9525">
                <a:noFill/>
                <a:miter lim="800000"/>
                <a:headEnd/>
                <a:tailEnd/>
              </a:ln>
            </p:spPr>
          </p:pic>
          <p:sp>
            <p:nvSpPr>
              <p:cNvPr id="38959" name="AutoShape 25"/>
              <p:cNvSpPr>
                <a:spLocks noChangeArrowheads="1"/>
              </p:cNvSpPr>
              <p:nvPr/>
            </p:nvSpPr>
            <p:spPr bwMode="auto">
              <a:xfrm rot="-8622385">
                <a:off x="940" y="1161"/>
                <a:ext cx="253" cy="482"/>
              </a:xfrm>
              <a:prstGeom prst="moon">
                <a:avLst>
                  <a:gd name="adj" fmla="val 12088"/>
                </a:avLst>
              </a:prstGeom>
              <a:gradFill rotWithShape="1">
                <a:gsLst>
                  <a:gs pos="0">
                    <a:srgbClr val="FF6600"/>
                  </a:gs>
                  <a:gs pos="100000">
                    <a:srgbClr val="FFE0CB"/>
                  </a:gs>
                </a:gsLst>
                <a:lin ang="0" scaled="1"/>
              </a:gradFill>
              <a:ln w="9525">
                <a:noFill/>
                <a:miter lim="800000"/>
                <a:headEnd/>
                <a:tailEnd/>
              </a:ln>
            </p:spPr>
            <p:txBody>
              <a:bodyPr wrap="none" anchor="ctr">
                <a:prstTxWarp prst="textNoShape">
                  <a:avLst/>
                </a:prstTxWarp>
              </a:bodyPr>
              <a:lstStyle/>
              <a:p>
                <a:endParaRPr lang="en-US"/>
              </a:p>
            </p:txBody>
          </p:sp>
        </p:grpSp>
        <p:grpSp>
          <p:nvGrpSpPr>
            <p:cNvPr id="4" name="Group 108"/>
            <p:cNvGrpSpPr>
              <a:grpSpLocks/>
            </p:cNvGrpSpPr>
            <p:nvPr/>
          </p:nvGrpSpPr>
          <p:grpSpPr bwMode="auto">
            <a:xfrm>
              <a:off x="4267665" y="2120901"/>
              <a:ext cx="431800" cy="755650"/>
              <a:chOff x="1734" y="1073"/>
              <a:chExt cx="295" cy="516"/>
            </a:xfrm>
          </p:grpSpPr>
          <p:pic>
            <p:nvPicPr>
              <p:cNvPr id="38956" name="Picture 107" descr="pics_Aeroshell_FS_Baseline_Prep_9-20070306"/>
              <p:cNvPicPr>
                <a:picLocks noChangeAspect="1" noChangeArrowheads="1"/>
              </p:cNvPicPr>
              <p:nvPr/>
            </p:nvPicPr>
            <p:blipFill>
              <a:blip r:embed="rId5"/>
              <a:srcRect l="19141" t="1151" r="16974" b="9590"/>
              <a:stretch>
                <a:fillRect/>
              </a:stretch>
            </p:blipFill>
            <p:spPr bwMode="auto">
              <a:xfrm rot="-3338750">
                <a:off x="1674" y="1194"/>
                <a:ext cx="354" cy="233"/>
              </a:xfrm>
              <a:prstGeom prst="rect">
                <a:avLst/>
              </a:prstGeom>
              <a:noFill/>
              <a:ln w="9525">
                <a:noFill/>
                <a:miter lim="800000"/>
                <a:headEnd/>
                <a:tailEnd/>
              </a:ln>
            </p:spPr>
          </p:pic>
          <p:sp>
            <p:nvSpPr>
              <p:cNvPr id="38957" name="AutoShape 31"/>
              <p:cNvSpPr>
                <a:spLocks noChangeArrowheads="1"/>
              </p:cNvSpPr>
              <p:nvPr/>
            </p:nvSpPr>
            <p:spPr bwMode="auto">
              <a:xfrm rot="-8622385">
                <a:off x="1758" y="1073"/>
                <a:ext cx="271" cy="516"/>
              </a:xfrm>
              <a:prstGeom prst="moon">
                <a:avLst>
                  <a:gd name="adj" fmla="val 12088"/>
                </a:avLst>
              </a:prstGeom>
              <a:gradFill rotWithShape="1">
                <a:gsLst>
                  <a:gs pos="0">
                    <a:srgbClr val="FFFF00">
                      <a:alpha val="70000"/>
                    </a:srgbClr>
                  </a:gs>
                  <a:gs pos="100000">
                    <a:srgbClr val="FFFFCB"/>
                  </a:gs>
                </a:gsLst>
                <a:lin ang="0" scaled="1"/>
              </a:gradFill>
              <a:ln w="9525">
                <a:noFill/>
                <a:miter lim="800000"/>
                <a:headEnd/>
                <a:tailEnd/>
              </a:ln>
            </p:spPr>
            <p:txBody>
              <a:bodyPr wrap="none" anchor="ctr">
                <a:prstTxWarp prst="textNoShape">
                  <a:avLst/>
                </a:prstTxWarp>
              </a:bodyPr>
              <a:lstStyle/>
              <a:p>
                <a:endParaRPr lang="en-US"/>
              </a:p>
            </p:txBody>
          </p:sp>
        </p:grpSp>
        <p:sp>
          <p:nvSpPr>
            <p:cNvPr id="38940" name="Rectangle 109"/>
            <p:cNvSpPr>
              <a:spLocks noChangeArrowheads="1"/>
            </p:cNvSpPr>
            <p:nvPr/>
          </p:nvSpPr>
          <p:spPr bwMode="auto">
            <a:xfrm>
              <a:off x="3397592" y="1580715"/>
              <a:ext cx="760412" cy="434125"/>
            </a:xfrm>
            <a:prstGeom prst="rect">
              <a:avLst/>
            </a:prstGeom>
            <a:noFill/>
            <a:ln w="9525">
              <a:noFill/>
              <a:miter lim="800000"/>
              <a:headEnd/>
              <a:tailEnd/>
            </a:ln>
          </p:spPr>
          <p:txBody>
            <a:bodyPr lIns="0" tIns="0" rIns="0" bIns="0">
              <a:prstTxWarp prst="textNoShape">
                <a:avLst/>
              </a:prstTxWarp>
              <a:spAutoFit/>
            </a:bodyPr>
            <a:lstStyle/>
            <a:p>
              <a:pPr rtl="1"/>
              <a:r>
                <a:rPr lang="en-US" sz="1400" dirty="0">
                  <a:solidFill>
                    <a:srgbClr val="000000"/>
                  </a:solidFill>
                </a:rPr>
                <a:t>Peak </a:t>
              </a:r>
              <a:br>
                <a:rPr lang="en-US" sz="1400" dirty="0">
                  <a:solidFill>
                    <a:srgbClr val="000000"/>
                  </a:solidFill>
                </a:rPr>
              </a:br>
              <a:r>
                <a:rPr lang="en-US" sz="1400" dirty="0">
                  <a:solidFill>
                    <a:srgbClr val="000000"/>
                  </a:solidFill>
                </a:rPr>
                <a:t>Heating</a:t>
              </a:r>
              <a:endParaRPr lang="en-US" sz="1400" dirty="0"/>
            </a:p>
          </p:txBody>
        </p:sp>
        <p:sp>
          <p:nvSpPr>
            <p:cNvPr id="38941" name="Rectangle 111"/>
            <p:cNvSpPr>
              <a:spLocks noChangeArrowheads="1"/>
            </p:cNvSpPr>
            <p:nvPr/>
          </p:nvSpPr>
          <p:spPr bwMode="auto">
            <a:xfrm>
              <a:off x="4229962" y="1631137"/>
              <a:ext cx="760413" cy="434125"/>
            </a:xfrm>
            <a:prstGeom prst="rect">
              <a:avLst/>
            </a:prstGeom>
            <a:noFill/>
            <a:ln w="9525">
              <a:noFill/>
              <a:miter lim="800000"/>
              <a:headEnd/>
              <a:tailEnd/>
            </a:ln>
          </p:spPr>
          <p:txBody>
            <a:bodyPr lIns="0" tIns="0" rIns="0" bIns="0">
              <a:prstTxWarp prst="textNoShape">
                <a:avLst/>
              </a:prstTxWarp>
              <a:spAutoFit/>
            </a:bodyPr>
            <a:lstStyle/>
            <a:p>
              <a:pPr rtl="1"/>
              <a:r>
                <a:rPr lang="en-US" sz="1400" dirty="0">
                  <a:solidFill>
                    <a:srgbClr val="000000"/>
                  </a:solidFill>
                </a:rPr>
                <a:t>Peak </a:t>
              </a:r>
              <a:br>
                <a:rPr lang="en-US" sz="1400" dirty="0">
                  <a:solidFill>
                    <a:srgbClr val="000000"/>
                  </a:solidFill>
                </a:rPr>
              </a:br>
              <a:r>
                <a:rPr lang="en-US" sz="1400" dirty="0" err="1">
                  <a:solidFill>
                    <a:srgbClr val="000000"/>
                  </a:solidFill>
                </a:rPr>
                <a:t>Decel</a:t>
              </a:r>
              <a:r>
                <a:rPr lang="en-US" sz="1400" dirty="0">
                  <a:solidFill>
                    <a:srgbClr val="000000"/>
                  </a:solidFill>
                </a:rPr>
                <a:t>.</a:t>
              </a:r>
              <a:endParaRPr lang="en-US" sz="1400" dirty="0"/>
            </a:p>
          </p:txBody>
        </p:sp>
        <p:graphicFrame>
          <p:nvGraphicFramePr>
            <p:cNvPr id="38914" name="Object 2"/>
            <p:cNvGraphicFramePr>
              <a:graphicFrameLocks noChangeAspect="1"/>
            </p:cNvGraphicFramePr>
            <p:nvPr/>
          </p:nvGraphicFramePr>
          <p:xfrm>
            <a:off x="5463052" y="2489201"/>
            <a:ext cx="1255713" cy="844550"/>
          </p:xfrm>
          <a:graphic>
            <a:graphicData uri="http://schemas.openxmlformats.org/presentationml/2006/ole">
              <mc:AlternateContent xmlns:mc="http://schemas.openxmlformats.org/markup-compatibility/2006">
                <mc:Choice xmlns:v="urn:schemas-microsoft-com:vml" Requires="v">
                  <p:oleObj spid="_x0000_s34836" name="Photo Editor Photo" r:id="rId6" imgW="4858428" imgH="3296110" progId="">
                    <p:embed/>
                  </p:oleObj>
                </mc:Choice>
                <mc:Fallback>
                  <p:oleObj name="Photo Editor Photo" r:id="rId6" imgW="4858428" imgH="3296110" progId="">
                    <p:embed/>
                    <p:pic>
                      <p:nvPicPr>
                        <p:cNvPr id="0" name="Object 2"/>
                        <p:cNvPicPr>
                          <a:picLocks noChangeAspect="1" noChangeArrowheads="1"/>
                        </p:cNvPicPr>
                        <p:nvPr/>
                      </p:nvPicPr>
                      <p:blipFill>
                        <a:blip r:embed="rId7">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5463052" y="2489201"/>
                          <a:ext cx="1255713" cy="844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pic>
                  </p:oleObj>
                </mc:Fallback>
              </mc:AlternateContent>
            </a:graphicData>
          </a:graphic>
        </p:graphicFrame>
        <p:sp>
          <p:nvSpPr>
            <p:cNvPr id="38942" name="Line 115"/>
            <p:cNvSpPr>
              <a:spLocks noChangeShapeType="1"/>
            </p:cNvSpPr>
            <p:nvPr/>
          </p:nvSpPr>
          <p:spPr bwMode="auto">
            <a:xfrm flipH="1" flipV="1">
              <a:off x="6534614" y="1493017"/>
              <a:ext cx="0" cy="4256908"/>
            </a:xfrm>
            <a:prstGeom prst="line">
              <a:avLst/>
            </a:prstGeom>
            <a:noFill/>
            <a:ln w="9525">
              <a:solidFill>
                <a:srgbClr val="0000FF"/>
              </a:solidFill>
              <a:prstDash val="dash"/>
              <a:round/>
              <a:headEnd/>
              <a:tailEnd/>
            </a:ln>
          </p:spPr>
          <p:txBody>
            <a:bodyPr wrap="none" anchor="ctr">
              <a:prstTxWarp prst="textNoShape">
                <a:avLst/>
              </a:prstTxWarp>
            </a:bodyPr>
            <a:lstStyle/>
            <a:p>
              <a:endParaRPr lang="en-US"/>
            </a:p>
          </p:txBody>
        </p:sp>
        <p:sp>
          <p:nvSpPr>
            <p:cNvPr id="38943" name="Rectangle 33"/>
            <p:cNvSpPr>
              <a:spLocks noChangeArrowheads="1"/>
            </p:cNvSpPr>
            <p:nvPr/>
          </p:nvSpPr>
          <p:spPr bwMode="auto">
            <a:xfrm>
              <a:off x="6382605" y="2430499"/>
              <a:ext cx="1391359" cy="434125"/>
            </a:xfrm>
            <a:prstGeom prst="rect">
              <a:avLst/>
            </a:prstGeom>
            <a:solidFill>
              <a:schemeClr val="bg1"/>
            </a:solidFill>
            <a:ln w="9525">
              <a:noFill/>
              <a:miter lim="800000"/>
              <a:headEnd/>
              <a:tailEnd/>
            </a:ln>
          </p:spPr>
          <p:txBody>
            <a:bodyPr wrap="square" lIns="0" tIns="0" rIns="0" bIns="0">
              <a:prstTxWarp prst="textNoShape">
                <a:avLst/>
              </a:prstTxWarp>
              <a:spAutoFit/>
            </a:bodyPr>
            <a:lstStyle/>
            <a:p>
              <a:pPr rtl="1"/>
              <a:r>
                <a:rPr lang="en-US" sz="1400" dirty="0">
                  <a:solidFill>
                    <a:srgbClr val="0000FF"/>
                  </a:solidFill>
                </a:rPr>
                <a:t>Deploy </a:t>
              </a:r>
              <a:br>
                <a:rPr lang="en-US" sz="1400" dirty="0">
                  <a:solidFill>
                    <a:srgbClr val="0000FF"/>
                  </a:solidFill>
                </a:rPr>
              </a:br>
              <a:r>
                <a:rPr lang="en-US" sz="1400" dirty="0">
                  <a:solidFill>
                    <a:srgbClr val="0000FF"/>
                  </a:solidFill>
                </a:rPr>
                <a:t>Parachute</a:t>
              </a:r>
              <a:endParaRPr lang="en-US" sz="1400" dirty="0"/>
            </a:p>
          </p:txBody>
        </p:sp>
        <p:pic>
          <p:nvPicPr>
            <p:cNvPr id="38944" name="Picture 114" descr="pics_Aeroshell_FS_Baseline_Prep_9-20070306"/>
            <p:cNvPicPr>
              <a:picLocks noChangeAspect="1" noChangeArrowheads="1"/>
            </p:cNvPicPr>
            <p:nvPr/>
          </p:nvPicPr>
          <p:blipFill>
            <a:blip r:embed="rId5"/>
            <a:srcRect l="19141" t="1151" r="16974" b="9590"/>
            <a:stretch>
              <a:fillRect/>
            </a:stretch>
          </p:blipFill>
          <p:spPr bwMode="auto">
            <a:xfrm rot="-3338750">
              <a:off x="6356021" y="3169445"/>
              <a:ext cx="479425" cy="315913"/>
            </a:xfrm>
            <a:prstGeom prst="rect">
              <a:avLst/>
            </a:prstGeom>
            <a:noFill/>
            <a:ln w="9525">
              <a:noFill/>
              <a:miter lim="800000"/>
              <a:headEnd/>
              <a:tailEnd/>
            </a:ln>
          </p:spPr>
        </p:pic>
        <p:sp>
          <p:nvSpPr>
            <p:cNvPr id="38945" name="Line 127"/>
            <p:cNvSpPr>
              <a:spLocks noChangeShapeType="1"/>
            </p:cNvSpPr>
            <p:nvPr/>
          </p:nvSpPr>
          <p:spPr bwMode="auto">
            <a:xfrm flipH="1" flipV="1">
              <a:off x="5229690" y="2760664"/>
              <a:ext cx="0" cy="3011487"/>
            </a:xfrm>
            <a:prstGeom prst="line">
              <a:avLst/>
            </a:prstGeom>
            <a:noFill/>
            <a:ln w="9525">
              <a:solidFill>
                <a:schemeClr val="tx1"/>
              </a:solidFill>
              <a:prstDash val="dash"/>
              <a:round/>
              <a:headEnd/>
              <a:tailEnd/>
            </a:ln>
          </p:spPr>
          <p:txBody>
            <a:bodyPr wrap="none" anchor="ctr">
              <a:prstTxWarp prst="textNoShape">
                <a:avLst/>
              </a:prstTxWarp>
            </a:bodyPr>
            <a:lstStyle/>
            <a:p>
              <a:endParaRPr lang="en-US"/>
            </a:p>
          </p:txBody>
        </p:sp>
        <p:pic>
          <p:nvPicPr>
            <p:cNvPr id="38946" name="Picture 113" descr="MSL_EV_EBMDS_1-20070308"/>
            <p:cNvPicPr>
              <a:picLocks noChangeAspect="1" noChangeArrowheads="1"/>
            </p:cNvPicPr>
            <p:nvPr/>
          </p:nvPicPr>
          <p:blipFill>
            <a:blip r:embed="rId8"/>
            <a:srcRect/>
            <a:stretch>
              <a:fillRect/>
            </a:stretch>
          </p:blipFill>
          <p:spPr bwMode="auto">
            <a:xfrm rot="-2950930">
              <a:off x="4968547" y="2488407"/>
              <a:ext cx="627062" cy="352425"/>
            </a:xfrm>
            <a:prstGeom prst="rect">
              <a:avLst/>
            </a:prstGeom>
            <a:noFill/>
            <a:ln w="9525">
              <a:noFill/>
              <a:miter lim="800000"/>
              <a:headEnd/>
              <a:tailEnd/>
            </a:ln>
          </p:spPr>
        </p:pic>
        <p:sp>
          <p:nvSpPr>
            <p:cNvPr id="38947" name="Line 130"/>
            <p:cNvSpPr>
              <a:spLocks noChangeShapeType="1"/>
            </p:cNvSpPr>
            <p:nvPr/>
          </p:nvSpPr>
          <p:spPr bwMode="auto">
            <a:xfrm flipH="1" flipV="1">
              <a:off x="5108087" y="1504040"/>
              <a:ext cx="0" cy="4249812"/>
            </a:xfrm>
            <a:prstGeom prst="line">
              <a:avLst/>
            </a:prstGeom>
            <a:noFill/>
            <a:ln w="9525">
              <a:solidFill>
                <a:schemeClr val="tx1"/>
              </a:solidFill>
              <a:prstDash val="dash"/>
              <a:round/>
              <a:headEnd/>
              <a:tailEnd/>
            </a:ln>
          </p:spPr>
          <p:txBody>
            <a:bodyPr wrap="none" anchor="ctr">
              <a:prstTxWarp prst="textNoShape">
                <a:avLst/>
              </a:prstTxWarp>
            </a:bodyPr>
            <a:lstStyle/>
            <a:p>
              <a:endParaRPr lang="en-US"/>
            </a:p>
          </p:txBody>
        </p:sp>
        <p:sp>
          <p:nvSpPr>
            <p:cNvPr id="38948" name="Rectangle 65"/>
            <p:cNvSpPr>
              <a:spLocks noChangeArrowheads="1"/>
            </p:cNvSpPr>
            <p:nvPr/>
          </p:nvSpPr>
          <p:spPr bwMode="auto">
            <a:xfrm>
              <a:off x="5086815" y="2019301"/>
              <a:ext cx="1655762" cy="434125"/>
            </a:xfrm>
            <a:prstGeom prst="rect">
              <a:avLst/>
            </a:prstGeom>
            <a:noFill/>
            <a:ln w="9525">
              <a:noFill/>
              <a:miter lim="800000"/>
              <a:headEnd/>
              <a:tailEnd/>
            </a:ln>
          </p:spPr>
          <p:txBody>
            <a:bodyPr lIns="0" tIns="0" rIns="0" bIns="0">
              <a:prstTxWarp prst="textNoShape">
                <a:avLst/>
              </a:prstTxWarp>
              <a:spAutoFit/>
            </a:bodyPr>
            <a:lstStyle/>
            <a:p>
              <a:pPr rtl="1"/>
              <a:r>
                <a:rPr lang="en-US" sz="1400">
                  <a:solidFill>
                    <a:srgbClr val="000000"/>
                  </a:solidFill>
                </a:rPr>
                <a:t>SUFR</a:t>
              </a:r>
            </a:p>
            <a:p>
              <a:pPr rtl="1"/>
              <a:r>
                <a:rPr lang="en-US" sz="1400">
                  <a:solidFill>
                    <a:srgbClr val="000000"/>
                  </a:solidFill>
                </a:rPr>
                <a:t>EBMD Jettison</a:t>
              </a:r>
              <a:endParaRPr lang="en-US" sz="1400"/>
            </a:p>
          </p:txBody>
        </p:sp>
        <p:sp>
          <p:nvSpPr>
            <p:cNvPr id="59" name="Rectangle 105"/>
            <p:cNvSpPr>
              <a:spLocks noChangeArrowheads="1"/>
            </p:cNvSpPr>
            <p:nvPr/>
          </p:nvSpPr>
          <p:spPr bwMode="auto">
            <a:xfrm>
              <a:off x="1972393" y="2362041"/>
              <a:ext cx="1105289" cy="433446"/>
            </a:xfrm>
            <a:prstGeom prst="rect">
              <a:avLst/>
            </a:prstGeom>
            <a:solidFill>
              <a:schemeClr val="bg1"/>
            </a:solidFill>
            <a:ln w="9525">
              <a:noFill/>
              <a:miter lim="800000"/>
              <a:headEnd/>
              <a:tailEnd/>
            </a:ln>
          </p:spPr>
          <p:txBody>
            <a:bodyPr lIns="0" tIns="0" rIns="0" bIns="0">
              <a:prstTxWarp prst="textNoShape">
                <a:avLst/>
              </a:prstTxWarp>
              <a:spAutoFit/>
            </a:bodyPr>
            <a:lstStyle/>
            <a:p>
              <a:pPr>
                <a:defRPr/>
              </a:pPr>
              <a:r>
                <a:rPr lang="en-US" sz="1400">
                  <a:solidFill>
                    <a:srgbClr val="0000FF"/>
                  </a:solidFill>
                  <a:effectLst>
                    <a:outerShdw blurRad="38100" dist="38100" dir="2700000" algn="tl">
                      <a:srgbClr val="DDDDDD"/>
                    </a:outerShdw>
                  </a:effectLst>
                  <a:latin typeface="Arial" charset="0"/>
                  <a:ea typeface="ＭＳ Ｐゴシック" charset="-128"/>
                  <a:cs typeface="ＭＳ Ｐゴシック" charset="-128"/>
                </a:rPr>
                <a:t>h: ~125 km</a:t>
              </a:r>
            </a:p>
            <a:p>
              <a:pPr>
                <a:defRPr/>
              </a:pPr>
              <a:r>
                <a:rPr lang="en-US" sz="1400">
                  <a:solidFill>
                    <a:srgbClr val="008000"/>
                  </a:solidFill>
                  <a:effectLst>
                    <a:outerShdw blurRad="38100" dist="38100" dir="2700000" algn="tl">
                      <a:srgbClr val="DDDDDD"/>
                    </a:outerShdw>
                  </a:effectLst>
                  <a:latin typeface="Arial" charset="0"/>
                  <a:ea typeface="ＭＳ Ｐゴシック" charset="-128"/>
                  <a:cs typeface="ＭＳ Ｐゴシック" charset="-128"/>
                </a:rPr>
                <a:t>V: ~5.8 km/s</a:t>
              </a:r>
            </a:p>
          </p:txBody>
        </p:sp>
        <p:sp>
          <p:nvSpPr>
            <p:cNvPr id="38950" name="Line 130"/>
            <p:cNvSpPr>
              <a:spLocks noChangeShapeType="1"/>
            </p:cNvSpPr>
            <p:nvPr/>
          </p:nvSpPr>
          <p:spPr bwMode="auto">
            <a:xfrm flipH="1" flipV="1">
              <a:off x="3172160" y="1491244"/>
              <a:ext cx="0" cy="4249812"/>
            </a:xfrm>
            <a:prstGeom prst="line">
              <a:avLst/>
            </a:prstGeom>
            <a:noFill/>
            <a:ln w="9525">
              <a:solidFill>
                <a:schemeClr val="tx1"/>
              </a:solidFill>
              <a:prstDash val="dash"/>
              <a:round/>
              <a:headEnd/>
              <a:tailEnd/>
            </a:ln>
          </p:spPr>
          <p:txBody>
            <a:bodyPr wrap="none" anchor="ctr">
              <a:prstTxWarp prst="textNoShape">
                <a:avLst/>
              </a:prstTxWarp>
            </a:bodyPr>
            <a:lstStyle/>
            <a:p>
              <a:endParaRPr lang="en-US"/>
            </a:p>
          </p:txBody>
        </p:sp>
        <p:sp>
          <p:nvSpPr>
            <p:cNvPr id="38951" name="TextBox 74"/>
            <p:cNvSpPr txBox="1">
              <a:spLocks noChangeArrowheads="1"/>
            </p:cNvSpPr>
            <p:nvPr/>
          </p:nvSpPr>
          <p:spPr bwMode="auto">
            <a:xfrm flipH="1">
              <a:off x="3184451" y="5134860"/>
              <a:ext cx="1929087" cy="403117"/>
            </a:xfrm>
            <a:prstGeom prst="rect">
              <a:avLst/>
            </a:prstGeom>
            <a:solidFill>
              <a:schemeClr val="accent1"/>
            </a:solidFill>
            <a:ln w="9525">
              <a:noFill/>
              <a:miter lim="800000"/>
              <a:headEnd/>
              <a:tailEnd/>
            </a:ln>
          </p:spPr>
          <p:txBody>
            <a:bodyPr>
              <a:prstTxWarp prst="textNoShape">
                <a:avLst/>
              </a:prstTxWarp>
              <a:spAutoFit/>
            </a:bodyPr>
            <a:lstStyle/>
            <a:p>
              <a:pPr algn="ctr"/>
              <a:r>
                <a:rPr lang="en-US" sz="2000">
                  <a:latin typeface="Arial" charset="0"/>
                </a:rPr>
                <a:t>q &gt; 850 Pa</a:t>
              </a:r>
            </a:p>
          </p:txBody>
        </p:sp>
        <p:sp>
          <p:nvSpPr>
            <p:cNvPr id="49" name="Rectangle 105"/>
            <p:cNvSpPr>
              <a:spLocks noChangeArrowheads="1"/>
            </p:cNvSpPr>
            <p:nvPr/>
          </p:nvSpPr>
          <p:spPr bwMode="auto">
            <a:xfrm>
              <a:off x="3274427" y="2771495"/>
              <a:ext cx="1039708" cy="433446"/>
            </a:xfrm>
            <a:prstGeom prst="rect">
              <a:avLst/>
            </a:prstGeom>
            <a:solidFill>
              <a:schemeClr val="bg1"/>
            </a:solidFill>
            <a:ln w="9525">
              <a:noFill/>
              <a:miter lim="800000"/>
              <a:headEnd/>
              <a:tailEnd/>
            </a:ln>
          </p:spPr>
          <p:txBody>
            <a:bodyPr lIns="0" tIns="0" rIns="0" bIns="0">
              <a:prstTxWarp prst="textNoShape">
                <a:avLst/>
              </a:prstTxWarp>
              <a:spAutoFit/>
            </a:bodyPr>
            <a:lstStyle/>
            <a:p>
              <a:pPr>
                <a:defRPr/>
              </a:pPr>
              <a:r>
                <a:rPr lang="en-US" sz="1400">
                  <a:solidFill>
                    <a:srgbClr val="0000FF"/>
                  </a:solidFill>
                  <a:effectLst>
                    <a:outerShdw blurRad="38100" dist="38100" dir="2700000" algn="tl">
                      <a:srgbClr val="DDDDDD"/>
                    </a:outerShdw>
                  </a:effectLst>
                  <a:latin typeface="Arial" charset="0"/>
                  <a:ea typeface="ＭＳ Ｐゴシック" charset="-128"/>
                  <a:cs typeface="ＭＳ Ｐゴシック" charset="-128"/>
                </a:rPr>
                <a:t>h: ~26 km</a:t>
              </a:r>
            </a:p>
            <a:p>
              <a:pPr>
                <a:defRPr/>
              </a:pPr>
              <a:r>
                <a:rPr lang="en-US" sz="1400">
                  <a:solidFill>
                    <a:srgbClr val="008000"/>
                  </a:solidFill>
                  <a:effectLst>
                    <a:outerShdw blurRad="38100" dist="38100" dir="2700000" algn="tl">
                      <a:srgbClr val="DDDDDD"/>
                    </a:outerShdw>
                  </a:effectLst>
                  <a:latin typeface="Arial" charset="0"/>
                  <a:ea typeface="ＭＳ Ｐゴシック" charset="-128"/>
                  <a:cs typeface="ＭＳ Ｐゴシック" charset="-128"/>
                </a:rPr>
                <a:t>V: ~4.6 km/s</a:t>
              </a:r>
            </a:p>
          </p:txBody>
        </p:sp>
        <p:sp>
          <p:nvSpPr>
            <p:cNvPr id="50" name="Rectangle 105"/>
            <p:cNvSpPr>
              <a:spLocks noChangeArrowheads="1"/>
            </p:cNvSpPr>
            <p:nvPr/>
          </p:nvSpPr>
          <p:spPr bwMode="auto">
            <a:xfrm>
              <a:off x="3968633" y="3296108"/>
              <a:ext cx="1105289" cy="433446"/>
            </a:xfrm>
            <a:prstGeom prst="rect">
              <a:avLst/>
            </a:prstGeom>
            <a:solidFill>
              <a:schemeClr val="bg1"/>
            </a:solidFill>
            <a:ln w="9525">
              <a:noFill/>
              <a:miter lim="800000"/>
              <a:headEnd/>
              <a:tailEnd/>
            </a:ln>
          </p:spPr>
          <p:txBody>
            <a:bodyPr lIns="0" tIns="0" rIns="0" bIns="0">
              <a:prstTxWarp prst="textNoShape">
                <a:avLst/>
              </a:prstTxWarp>
              <a:spAutoFit/>
            </a:bodyPr>
            <a:lstStyle/>
            <a:p>
              <a:pPr>
                <a:defRPr/>
              </a:pPr>
              <a:r>
                <a:rPr lang="en-US" sz="1400">
                  <a:solidFill>
                    <a:srgbClr val="0000FF"/>
                  </a:solidFill>
                  <a:effectLst>
                    <a:outerShdw blurRad="38100" dist="38100" dir="2700000" algn="tl">
                      <a:srgbClr val="DDDDDD"/>
                    </a:outerShdw>
                  </a:effectLst>
                  <a:latin typeface="Arial" charset="0"/>
                  <a:ea typeface="ＭＳ Ｐゴシック" charset="-128"/>
                  <a:cs typeface="ＭＳ Ｐゴシック" charset="-128"/>
                </a:rPr>
                <a:t>h: ~19 km</a:t>
              </a:r>
            </a:p>
            <a:p>
              <a:pPr>
                <a:defRPr/>
              </a:pPr>
              <a:r>
                <a:rPr lang="en-US" sz="1400">
                  <a:solidFill>
                    <a:srgbClr val="008000"/>
                  </a:solidFill>
                  <a:effectLst>
                    <a:outerShdw blurRad="38100" dist="38100" dir="2700000" algn="tl">
                      <a:srgbClr val="DDDDDD"/>
                    </a:outerShdw>
                  </a:effectLst>
                  <a:latin typeface="Arial" charset="0"/>
                  <a:ea typeface="ＭＳ Ｐゴシック" charset="-128"/>
                  <a:cs typeface="ＭＳ Ｐゴシック" charset="-128"/>
                </a:rPr>
                <a:t>V: ~3.7 km/s</a:t>
              </a:r>
            </a:p>
          </p:txBody>
        </p:sp>
        <p:sp>
          <p:nvSpPr>
            <p:cNvPr id="51" name="Rectangle 105"/>
            <p:cNvSpPr>
              <a:spLocks noChangeArrowheads="1"/>
            </p:cNvSpPr>
            <p:nvPr/>
          </p:nvSpPr>
          <p:spPr bwMode="auto">
            <a:xfrm>
              <a:off x="4912368" y="3795129"/>
              <a:ext cx="1105289" cy="433446"/>
            </a:xfrm>
            <a:prstGeom prst="rect">
              <a:avLst/>
            </a:prstGeom>
            <a:solidFill>
              <a:schemeClr val="bg1"/>
            </a:solidFill>
            <a:ln w="9525">
              <a:noFill/>
              <a:miter lim="800000"/>
              <a:headEnd/>
              <a:tailEnd/>
            </a:ln>
          </p:spPr>
          <p:txBody>
            <a:bodyPr lIns="0" tIns="0" rIns="0" bIns="0">
              <a:prstTxWarp prst="textNoShape">
                <a:avLst/>
              </a:prstTxWarp>
              <a:spAutoFit/>
            </a:bodyPr>
            <a:lstStyle/>
            <a:p>
              <a:pPr>
                <a:defRPr/>
              </a:pPr>
              <a:r>
                <a:rPr lang="en-US" sz="1400">
                  <a:solidFill>
                    <a:srgbClr val="0000FF"/>
                  </a:solidFill>
                  <a:effectLst>
                    <a:outerShdw blurRad="38100" dist="38100" dir="2700000" algn="tl">
                      <a:srgbClr val="DDDDDD"/>
                    </a:outerShdw>
                  </a:effectLst>
                  <a:latin typeface="Arial" charset="0"/>
                  <a:ea typeface="ＭＳ Ｐゴシック" charset="-128"/>
                  <a:cs typeface="ＭＳ Ｐゴシック" charset="-128"/>
                </a:rPr>
                <a:t>h: ~12 km</a:t>
              </a:r>
            </a:p>
            <a:p>
              <a:pPr>
                <a:defRPr/>
              </a:pPr>
              <a:r>
                <a:rPr lang="en-US" sz="1400">
                  <a:solidFill>
                    <a:srgbClr val="008000"/>
                  </a:solidFill>
                  <a:effectLst>
                    <a:outerShdw blurRad="38100" dist="38100" dir="2700000" algn="tl">
                      <a:srgbClr val="DDDDDD"/>
                    </a:outerShdw>
                  </a:effectLst>
                  <a:latin typeface="Arial" charset="0"/>
                  <a:ea typeface="ＭＳ Ｐゴシック" charset="-128"/>
                  <a:cs typeface="ＭＳ Ｐゴシック" charset="-128"/>
                </a:rPr>
                <a:t>V: ~0.53 km/s</a:t>
              </a:r>
            </a:p>
          </p:txBody>
        </p:sp>
        <p:sp>
          <p:nvSpPr>
            <p:cNvPr id="53" name="Rectangle 105"/>
            <p:cNvSpPr>
              <a:spLocks noChangeArrowheads="1"/>
            </p:cNvSpPr>
            <p:nvPr/>
          </p:nvSpPr>
          <p:spPr bwMode="auto">
            <a:xfrm>
              <a:off x="5987266" y="4358128"/>
              <a:ext cx="1105289" cy="433446"/>
            </a:xfrm>
            <a:prstGeom prst="rect">
              <a:avLst/>
            </a:prstGeom>
            <a:solidFill>
              <a:schemeClr val="bg1"/>
            </a:solidFill>
            <a:ln w="9525">
              <a:noFill/>
              <a:miter lim="800000"/>
              <a:headEnd/>
              <a:tailEnd/>
            </a:ln>
          </p:spPr>
          <p:txBody>
            <a:bodyPr lIns="0" tIns="0" rIns="0" bIns="0">
              <a:prstTxWarp prst="textNoShape">
                <a:avLst/>
              </a:prstTxWarp>
              <a:spAutoFit/>
            </a:bodyPr>
            <a:lstStyle/>
            <a:p>
              <a:pPr>
                <a:defRPr/>
              </a:pPr>
              <a:r>
                <a:rPr lang="en-US" sz="1400">
                  <a:solidFill>
                    <a:srgbClr val="0000FF"/>
                  </a:solidFill>
                  <a:effectLst>
                    <a:outerShdw blurRad="38100" dist="38100" dir="2700000" algn="tl">
                      <a:srgbClr val="DDDDDD"/>
                    </a:outerShdw>
                  </a:effectLst>
                  <a:latin typeface="Arial" charset="0"/>
                  <a:ea typeface="ＭＳ Ｐゴシック" charset="-128"/>
                  <a:cs typeface="ＭＳ Ｐゴシック" charset="-128"/>
                </a:rPr>
                <a:t>h: ~10 km</a:t>
              </a:r>
            </a:p>
            <a:p>
              <a:pPr>
                <a:defRPr/>
              </a:pPr>
              <a:r>
                <a:rPr lang="en-US" sz="1400">
                  <a:solidFill>
                    <a:srgbClr val="008000"/>
                  </a:solidFill>
                  <a:effectLst>
                    <a:outerShdw blurRad="38100" dist="38100" dir="2700000" algn="tl">
                      <a:srgbClr val="DDDDDD"/>
                    </a:outerShdw>
                  </a:effectLst>
                  <a:latin typeface="Arial" charset="0"/>
                  <a:ea typeface="ＭＳ Ｐゴシック" charset="-128"/>
                  <a:cs typeface="ＭＳ Ｐゴシック" charset="-128"/>
                </a:rPr>
                <a:t>V: ~0.47 km/s</a:t>
              </a:r>
            </a:p>
          </p:txBody>
        </p:sp>
        <p:sp>
          <p:nvSpPr>
            <p:cNvPr id="38936" name="Rectangle 103"/>
            <p:cNvSpPr>
              <a:spLocks noChangeArrowheads="1"/>
            </p:cNvSpPr>
            <p:nvPr/>
          </p:nvSpPr>
          <p:spPr bwMode="auto">
            <a:xfrm>
              <a:off x="1452538" y="1204915"/>
              <a:ext cx="1638064" cy="356603"/>
            </a:xfrm>
            <a:prstGeom prst="rect">
              <a:avLst/>
            </a:prstGeom>
            <a:solidFill>
              <a:schemeClr val="bg1"/>
            </a:solidFill>
            <a:ln w="9525">
              <a:noFill/>
              <a:miter lim="800000"/>
              <a:headEnd/>
              <a:tailEnd/>
            </a:ln>
          </p:spPr>
          <p:txBody>
            <a:bodyPr wrap="square" lIns="0" tIns="0" rIns="0" bIns="0">
              <a:prstTxWarp prst="textNoShape">
                <a:avLst/>
              </a:prstTxWarp>
              <a:spAutoFit/>
            </a:bodyPr>
            <a:lstStyle/>
            <a:p>
              <a:pPr rtl="1"/>
              <a:r>
                <a:rPr lang="en-US" sz="1400" dirty="0">
                  <a:solidFill>
                    <a:srgbClr val="0000FF"/>
                  </a:solidFill>
                </a:rPr>
                <a:t>   INTERFACE</a:t>
              </a:r>
              <a:r>
                <a:rPr lang="en-US" sz="900" dirty="0">
                  <a:solidFill>
                    <a:srgbClr val="0000FF"/>
                  </a:solidFill>
                </a:rPr>
                <a:t> </a:t>
              </a:r>
              <a:br>
                <a:rPr lang="en-US" sz="900" dirty="0">
                  <a:solidFill>
                    <a:srgbClr val="0000FF"/>
                  </a:solidFill>
                </a:rPr>
              </a:br>
              <a:endParaRPr lang="en-US" sz="900" dirty="0">
                <a:solidFill>
                  <a:srgbClr val="0000FF"/>
                </a:solidFill>
              </a:endParaRPr>
            </a:p>
          </p:txBody>
        </p:sp>
        <p:sp>
          <p:nvSpPr>
            <p:cNvPr id="47" name="Line 115"/>
            <p:cNvSpPr>
              <a:spLocks noChangeShapeType="1"/>
            </p:cNvSpPr>
            <p:nvPr/>
          </p:nvSpPr>
          <p:spPr bwMode="auto">
            <a:xfrm flipH="1" flipV="1">
              <a:off x="6622287" y="3795129"/>
              <a:ext cx="0" cy="1954501"/>
            </a:xfrm>
            <a:prstGeom prst="line">
              <a:avLst/>
            </a:prstGeom>
            <a:noFill/>
            <a:ln w="9525">
              <a:solidFill>
                <a:srgbClr val="0000FF"/>
              </a:solidFill>
              <a:prstDash val="dash"/>
              <a:round/>
              <a:headEnd/>
              <a:tailEnd/>
            </a:ln>
          </p:spPr>
          <p:txBody>
            <a:bodyPr wrap="none" anchor="ctr">
              <a:prstTxWarp prst="textNoShape">
                <a:avLst/>
              </a:prstTxWarp>
            </a:bodyPr>
            <a:lstStyle/>
            <a:p>
              <a:endParaRPr lang="en-US"/>
            </a:p>
          </p:txBody>
        </p:sp>
        <p:sp>
          <p:nvSpPr>
            <p:cNvPr id="54" name="Line 115"/>
            <p:cNvSpPr>
              <a:spLocks noChangeShapeType="1"/>
            </p:cNvSpPr>
            <p:nvPr/>
          </p:nvSpPr>
          <p:spPr bwMode="auto">
            <a:xfrm flipH="1" flipV="1">
              <a:off x="-978780" y="906202"/>
              <a:ext cx="0" cy="499312"/>
            </a:xfrm>
            <a:prstGeom prst="line">
              <a:avLst/>
            </a:prstGeom>
            <a:noFill/>
            <a:ln w="9525">
              <a:solidFill>
                <a:srgbClr val="0000FF"/>
              </a:solidFill>
              <a:prstDash val="dash"/>
              <a:round/>
              <a:headEnd/>
              <a:tailEnd/>
            </a:ln>
          </p:spPr>
          <p:txBody>
            <a:bodyPr wrap="none" anchor="ctr">
              <a:prstTxWarp prst="textNoShape">
                <a:avLst/>
              </a:prstTxWarp>
            </a:bodyPr>
            <a:lstStyle/>
            <a:p>
              <a:endParaRPr lang="en-US"/>
            </a:p>
          </p:txBody>
        </p:sp>
      </p:grpSp>
      <p:sp>
        <p:nvSpPr>
          <p:cNvPr id="38919" name="TextBox 48"/>
          <p:cNvSpPr txBox="1">
            <a:spLocks noChangeArrowheads="1"/>
          </p:cNvSpPr>
          <p:nvPr/>
        </p:nvSpPr>
        <p:spPr bwMode="auto">
          <a:xfrm>
            <a:off x="5970588" y="1123950"/>
            <a:ext cx="623887" cy="523875"/>
          </a:xfrm>
          <a:prstGeom prst="rect">
            <a:avLst/>
          </a:prstGeom>
          <a:noFill/>
          <a:ln w="9525">
            <a:noFill/>
            <a:miter lim="800000"/>
            <a:headEnd/>
            <a:tailEnd/>
          </a:ln>
        </p:spPr>
        <p:txBody>
          <a:bodyPr wrap="none">
            <a:prstTxWarp prst="textNoShape">
              <a:avLst/>
            </a:prstTxWarp>
            <a:spAutoFit/>
          </a:bodyPr>
          <a:lstStyle/>
          <a:p>
            <a:pPr algn="ctr"/>
            <a:r>
              <a:rPr lang="en-US" sz="1400">
                <a:latin typeface="Arial" charset="0"/>
              </a:rPr>
              <a:t>Mach </a:t>
            </a:r>
          </a:p>
          <a:p>
            <a:pPr algn="ctr"/>
            <a:r>
              <a:rPr lang="en-US" sz="1400">
                <a:latin typeface="Arial" charset="0"/>
              </a:rPr>
              <a:t>3.3</a:t>
            </a:r>
          </a:p>
        </p:txBody>
      </p:sp>
      <p:sp>
        <p:nvSpPr>
          <p:cNvPr id="38920" name="TextBox 49"/>
          <p:cNvSpPr txBox="1">
            <a:spLocks noChangeArrowheads="1"/>
          </p:cNvSpPr>
          <p:nvPr/>
        </p:nvSpPr>
        <p:spPr bwMode="auto">
          <a:xfrm>
            <a:off x="4038600" y="1123950"/>
            <a:ext cx="623888" cy="523875"/>
          </a:xfrm>
          <a:prstGeom prst="rect">
            <a:avLst/>
          </a:prstGeom>
          <a:noFill/>
          <a:ln w="9525">
            <a:noFill/>
            <a:miter lim="800000"/>
            <a:headEnd/>
            <a:tailEnd/>
          </a:ln>
        </p:spPr>
        <p:txBody>
          <a:bodyPr wrap="none">
            <a:prstTxWarp prst="textNoShape">
              <a:avLst/>
            </a:prstTxWarp>
            <a:spAutoFit/>
          </a:bodyPr>
          <a:lstStyle/>
          <a:p>
            <a:pPr algn="ctr"/>
            <a:r>
              <a:rPr lang="en-US" sz="1400">
                <a:latin typeface="Arial" charset="0"/>
              </a:rPr>
              <a:t>Mach </a:t>
            </a:r>
          </a:p>
          <a:p>
            <a:pPr algn="ctr"/>
            <a:r>
              <a:rPr lang="en-US" sz="1400">
                <a:latin typeface="Arial" charset="0"/>
              </a:rPr>
              <a:t>28</a:t>
            </a:r>
          </a:p>
        </p:txBody>
      </p:sp>
      <p:sp>
        <p:nvSpPr>
          <p:cNvPr id="38921" name="Rectangle 46"/>
          <p:cNvSpPr>
            <a:spLocks noChangeArrowheads="1"/>
          </p:cNvSpPr>
          <p:nvPr/>
        </p:nvSpPr>
        <p:spPr bwMode="auto">
          <a:xfrm>
            <a:off x="381000" y="3843277"/>
            <a:ext cx="2473325" cy="2862323"/>
          </a:xfrm>
          <a:prstGeom prst="rect">
            <a:avLst/>
          </a:prstGeom>
          <a:noFill/>
          <a:ln w="9525">
            <a:noFill/>
            <a:miter lim="800000"/>
            <a:headEnd/>
            <a:tailEnd/>
          </a:ln>
        </p:spPr>
        <p:txBody>
          <a:bodyPr>
            <a:prstTxWarp prst="textNoShape">
              <a:avLst/>
            </a:prstTxWarp>
            <a:spAutoFit/>
          </a:bodyPr>
          <a:lstStyle/>
          <a:p>
            <a:pPr algn="ctr"/>
            <a:r>
              <a:rPr lang="en-US" sz="1800" b="1" dirty="0">
                <a:latin typeface="Helvetica" charset="0"/>
              </a:rPr>
              <a:t>MSL Entry Vehicle</a:t>
            </a:r>
          </a:p>
          <a:p>
            <a:endParaRPr lang="en-US" sz="1800" dirty="0">
              <a:latin typeface="Helvetica" charset="0"/>
            </a:endParaRPr>
          </a:p>
          <a:p>
            <a:r>
              <a:rPr lang="en-US" sz="1800" dirty="0" smtClean="0">
                <a:latin typeface="Helvetica" charset="0"/>
              </a:rPr>
              <a:t>4.5 m </a:t>
            </a:r>
            <a:r>
              <a:rPr lang="en-US" sz="1800" dirty="0">
                <a:latin typeface="Helvetica" charset="0"/>
              </a:rPr>
              <a:t>diameter</a:t>
            </a:r>
          </a:p>
          <a:p>
            <a:r>
              <a:rPr lang="en-US" sz="1800" dirty="0">
                <a:latin typeface="Helvetica" charset="0"/>
              </a:rPr>
              <a:t>70 deg sphere-cone</a:t>
            </a:r>
          </a:p>
          <a:p>
            <a:endParaRPr lang="en-US" sz="1800" dirty="0">
              <a:latin typeface="Helvetica" charset="0"/>
            </a:endParaRPr>
          </a:p>
          <a:p>
            <a:r>
              <a:rPr lang="en-US" sz="1800" dirty="0">
                <a:latin typeface="Helvetica" charset="0"/>
              </a:rPr>
              <a:t>Entry Mass: </a:t>
            </a:r>
            <a:r>
              <a:rPr lang="en-US" sz="1800" dirty="0" smtClean="0">
                <a:latin typeface="Helvetica" charset="0"/>
              </a:rPr>
              <a:t>3200 kg</a:t>
            </a:r>
            <a:endParaRPr lang="en-US" sz="1800" dirty="0">
              <a:latin typeface="Helvetica" charset="0"/>
            </a:endParaRPr>
          </a:p>
          <a:p>
            <a:endParaRPr lang="en-US" sz="1800" dirty="0">
              <a:latin typeface="Helvetica" charset="0"/>
            </a:endParaRPr>
          </a:p>
          <a:p>
            <a:r>
              <a:rPr lang="en-US" sz="1800" dirty="0">
                <a:latin typeface="Helvetica" charset="0"/>
              </a:rPr>
              <a:t>Hypersonic L/D: 0.24</a:t>
            </a:r>
          </a:p>
          <a:p>
            <a:endParaRPr lang="en-US" sz="1800" dirty="0">
              <a:latin typeface="Helvetica" charset="0"/>
            </a:endParaRPr>
          </a:p>
          <a:p>
            <a:r>
              <a:rPr lang="en-US" sz="1800" dirty="0">
                <a:latin typeface="Helvetica" charset="0"/>
              </a:rPr>
              <a:t>Trim </a:t>
            </a:r>
            <a:r>
              <a:rPr lang="en-US" sz="1800" dirty="0" err="1">
                <a:latin typeface="Helvetica" charset="0"/>
              </a:rPr>
              <a:t>AoA</a:t>
            </a:r>
            <a:r>
              <a:rPr lang="en-US" sz="1800" dirty="0">
                <a:latin typeface="Helvetica" charset="0"/>
              </a:rPr>
              <a:t>: 17 – 20 deg </a:t>
            </a:r>
          </a:p>
        </p:txBody>
      </p:sp>
      <p:sp>
        <p:nvSpPr>
          <p:cNvPr id="38923" name="TextBox 48"/>
          <p:cNvSpPr txBox="1">
            <a:spLocks noChangeArrowheads="1"/>
          </p:cNvSpPr>
          <p:nvPr/>
        </p:nvSpPr>
        <p:spPr bwMode="auto">
          <a:xfrm>
            <a:off x="7367588" y="1141413"/>
            <a:ext cx="623887" cy="523875"/>
          </a:xfrm>
          <a:prstGeom prst="rect">
            <a:avLst/>
          </a:prstGeom>
          <a:noFill/>
          <a:ln w="9525">
            <a:noFill/>
            <a:miter lim="800000"/>
            <a:headEnd/>
            <a:tailEnd/>
          </a:ln>
        </p:spPr>
        <p:txBody>
          <a:bodyPr wrap="none">
            <a:prstTxWarp prst="textNoShape">
              <a:avLst/>
            </a:prstTxWarp>
            <a:spAutoFit/>
          </a:bodyPr>
          <a:lstStyle/>
          <a:p>
            <a:pPr algn="ctr"/>
            <a:r>
              <a:rPr lang="en-US" sz="1400">
                <a:latin typeface="Arial" charset="0"/>
              </a:rPr>
              <a:t>Mach </a:t>
            </a:r>
          </a:p>
          <a:p>
            <a:pPr algn="ctr"/>
            <a:r>
              <a:rPr lang="en-US" sz="1400">
                <a:latin typeface="Arial" charset="0"/>
              </a:rPr>
              <a:t>2.1</a:t>
            </a:r>
          </a:p>
        </p:txBody>
      </p:sp>
      <p:sp>
        <p:nvSpPr>
          <p:cNvPr id="5" name="Rectangle 4"/>
          <p:cNvSpPr/>
          <p:nvPr/>
        </p:nvSpPr>
        <p:spPr>
          <a:xfrm>
            <a:off x="7810500" y="3840336"/>
            <a:ext cx="1065042" cy="461665"/>
          </a:xfrm>
          <a:prstGeom prst="rect">
            <a:avLst/>
          </a:prstGeom>
        </p:spPr>
        <p:txBody>
          <a:bodyPr wrap="square">
            <a:spAutoFit/>
          </a:bodyPr>
          <a:lstStyle/>
          <a:p>
            <a:pPr rtl="1"/>
            <a:r>
              <a:rPr lang="en-US" sz="1200" dirty="0" smtClean="0">
                <a:solidFill>
                  <a:srgbClr val="FF6600"/>
                </a:solidFill>
              </a:rPr>
              <a:t>MEDLI </a:t>
            </a:r>
          </a:p>
          <a:p>
            <a:pPr rtl="1"/>
            <a:r>
              <a:rPr lang="en-US" sz="1200" dirty="0" smtClean="0">
                <a:solidFill>
                  <a:srgbClr val="FF6600"/>
                </a:solidFill>
              </a:rPr>
              <a:t>data off</a:t>
            </a:r>
            <a:endParaRPr lang="en-US" sz="1200" dirty="0">
              <a:solidFill>
                <a:srgbClr val="FF6600"/>
              </a:solidFill>
            </a:endParaRPr>
          </a:p>
        </p:txBody>
      </p:sp>
      <p:sp>
        <p:nvSpPr>
          <p:cNvPr id="52" name="Rectangle 51"/>
          <p:cNvSpPr/>
          <p:nvPr/>
        </p:nvSpPr>
        <p:spPr>
          <a:xfrm>
            <a:off x="230358" y="838200"/>
            <a:ext cx="2208042" cy="646331"/>
          </a:xfrm>
          <a:prstGeom prst="rect">
            <a:avLst/>
          </a:prstGeom>
        </p:spPr>
        <p:txBody>
          <a:bodyPr wrap="square">
            <a:spAutoFit/>
          </a:bodyPr>
          <a:lstStyle/>
          <a:p>
            <a:pPr rtl="1"/>
            <a:r>
              <a:rPr lang="en-US" sz="1200" dirty="0" smtClean="0">
                <a:solidFill>
                  <a:srgbClr val="FF6600"/>
                </a:solidFill>
              </a:rPr>
              <a:t>MEDLI </a:t>
            </a:r>
          </a:p>
          <a:p>
            <a:pPr rtl="1"/>
            <a:r>
              <a:rPr lang="en-US" sz="1200" dirty="0" smtClean="0">
                <a:solidFill>
                  <a:srgbClr val="FF6600"/>
                </a:solidFill>
              </a:rPr>
              <a:t>data on</a:t>
            </a:r>
          </a:p>
          <a:p>
            <a:pPr rtl="1"/>
            <a:r>
              <a:rPr lang="en-US" sz="1200" dirty="0" smtClean="0">
                <a:solidFill>
                  <a:srgbClr val="FF6600"/>
                </a:solidFill>
              </a:rPr>
              <a:t>E – 10 min</a:t>
            </a:r>
            <a:endParaRPr lang="en-US" sz="1200" dirty="0">
              <a:solidFill>
                <a:srgbClr val="FF6600"/>
              </a:solidFill>
            </a:endParaRPr>
          </a:p>
        </p:txBody>
      </p:sp>
    </p:spTree>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Title 1"/>
          <p:cNvSpPr>
            <a:spLocks noGrp="1"/>
          </p:cNvSpPr>
          <p:nvPr>
            <p:ph type="title"/>
          </p:nvPr>
        </p:nvSpPr>
        <p:spPr>
          <a:xfrm>
            <a:off x="914401" y="76200"/>
            <a:ext cx="8077200" cy="622300"/>
          </a:xfrm>
        </p:spPr>
        <p:txBody>
          <a:bodyPr/>
          <a:lstStyle/>
          <a:p>
            <a:r>
              <a:rPr lang="en-US" sz="3200" dirty="0" smtClean="0">
                <a:cs typeface="Arial"/>
              </a:rPr>
              <a:t>MEADS Science Objectives</a:t>
            </a:r>
          </a:p>
        </p:txBody>
      </p:sp>
      <p:graphicFrame>
        <p:nvGraphicFramePr>
          <p:cNvPr id="7" name="Table 6"/>
          <p:cNvGraphicFramePr>
            <a:graphicFrameLocks noGrp="1"/>
          </p:cNvGraphicFramePr>
          <p:nvPr>
            <p:extLst>
              <p:ext uri="{D42A27DB-BD31-4B8C-83A1-F6EECF244321}">
                <p14:modId xmlns:p14="http://schemas.microsoft.com/office/powerpoint/2010/main" val="260422502"/>
              </p:ext>
            </p:extLst>
          </p:nvPr>
        </p:nvGraphicFramePr>
        <p:xfrm>
          <a:off x="152400" y="1905000"/>
          <a:ext cx="8839200" cy="3733799"/>
        </p:xfrm>
        <a:graphic>
          <a:graphicData uri="http://schemas.openxmlformats.org/drawingml/2006/table">
            <a:tbl>
              <a:tblPr/>
              <a:tblGrid>
                <a:gridCol w="1817992"/>
                <a:gridCol w="4719575"/>
                <a:gridCol w="2301633"/>
              </a:tblGrid>
              <a:tr h="1039925">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dirty="0" smtClean="0">
                          <a:ln>
                            <a:noFill/>
                          </a:ln>
                          <a:solidFill>
                            <a:srgbClr val="000000"/>
                          </a:solidFill>
                          <a:effectLst/>
                          <a:latin typeface="Arial"/>
                          <a:cs typeface="Arial"/>
                        </a:rPr>
                        <a:t>Level 2 Requirement</a:t>
                      </a:r>
                      <a:endParaRPr kumimoji="0" lang="en-US" sz="2000" b="0" i="0" u="none" strike="noStrike" cap="none" normalizeH="0" baseline="0" dirty="0" smtClean="0">
                        <a:ln>
                          <a:noFill/>
                        </a:ln>
                        <a:solidFill>
                          <a:schemeClr val="tx1"/>
                        </a:solidFill>
                        <a:effectLst/>
                        <a:latin typeface="Arial"/>
                        <a:cs typeface="Arial"/>
                      </a:endParaRPr>
                    </a:p>
                  </a:txBody>
                  <a:tcPr marL="103520" marR="10352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tx1">
                        <a:lumMod val="20000"/>
                        <a:lumOff val="80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dirty="0" smtClean="0">
                          <a:ln>
                            <a:noFill/>
                          </a:ln>
                          <a:solidFill>
                            <a:srgbClr val="000000"/>
                          </a:solidFill>
                          <a:effectLst/>
                          <a:latin typeface="Arial"/>
                          <a:cs typeface="Arial"/>
                        </a:rPr>
                        <a:t>Objective</a:t>
                      </a:r>
                      <a:endParaRPr kumimoji="0" lang="en-US" sz="2000" b="0" i="0" u="none" strike="noStrike" cap="none" normalizeH="0" baseline="0" dirty="0" smtClean="0">
                        <a:ln>
                          <a:noFill/>
                        </a:ln>
                        <a:solidFill>
                          <a:schemeClr val="tx1"/>
                        </a:solidFill>
                        <a:effectLst/>
                        <a:latin typeface="Arial"/>
                        <a:cs typeface="Arial"/>
                      </a:endParaRPr>
                    </a:p>
                  </a:txBody>
                  <a:tcPr marL="103520" marR="10352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tx1">
                        <a:lumMod val="20000"/>
                        <a:lumOff val="80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dirty="0" smtClean="0">
                          <a:ln>
                            <a:noFill/>
                          </a:ln>
                          <a:solidFill>
                            <a:srgbClr val="000000"/>
                          </a:solidFill>
                          <a:effectLst/>
                          <a:latin typeface="Arial"/>
                          <a:cs typeface="Arial"/>
                        </a:rPr>
                        <a:t>Accuracy</a:t>
                      </a:r>
                      <a:endParaRPr kumimoji="0" lang="en-US" sz="2000" b="0" i="0" u="none" strike="noStrike" cap="none" normalizeH="0" baseline="0" dirty="0" smtClean="0">
                        <a:ln>
                          <a:noFill/>
                        </a:ln>
                        <a:solidFill>
                          <a:schemeClr val="tx1"/>
                        </a:solidFill>
                        <a:effectLst/>
                        <a:latin typeface="Arial"/>
                        <a:cs typeface="Arial"/>
                      </a:endParaRPr>
                    </a:p>
                  </a:txBody>
                  <a:tcPr marL="103520" marR="10352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tx1">
                        <a:lumMod val="20000"/>
                        <a:lumOff val="80000"/>
                      </a:schemeClr>
                    </a:solidFill>
                  </a:tcPr>
                </a:tc>
              </a:tr>
              <a:tr h="614025">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smtClean="0">
                          <a:ln>
                            <a:noFill/>
                          </a:ln>
                          <a:solidFill>
                            <a:srgbClr val="000000"/>
                          </a:solidFill>
                          <a:effectLst/>
                          <a:latin typeface="Arial"/>
                          <a:cs typeface="Arial"/>
                        </a:rPr>
                        <a:t>PS-371</a:t>
                      </a:r>
                      <a:endParaRPr kumimoji="0" lang="en-US" sz="2000" b="0" i="0" u="none" strike="noStrike" cap="none" normalizeH="0" baseline="0" dirty="0" smtClean="0">
                        <a:ln>
                          <a:noFill/>
                        </a:ln>
                        <a:solidFill>
                          <a:schemeClr val="tx1"/>
                        </a:solidFill>
                        <a:effectLst/>
                        <a:latin typeface="Arial"/>
                        <a:cs typeface="Arial"/>
                      </a:endParaRPr>
                    </a:p>
                  </a:txBody>
                  <a:tcPr marL="103520" marR="10352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smtClean="0">
                          <a:ln>
                            <a:noFill/>
                          </a:ln>
                          <a:solidFill>
                            <a:srgbClr val="000000"/>
                          </a:solidFill>
                          <a:effectLst/>
                          <a:latin typeface="Arial"/>
                          <a:cs typeface="Arial"/>
                        </a:rPr>
                        <a:t>Reconstruct basic surface pressure</a:t>
                      </a:r>
                      <a:endParaRPr kumimoji="0" lang="en-US" sz="2000" b="0" i="0" u="none" strike="noStrike" cap="none" normalizeH="0" baseline="0" dirty="0" smtClean="0">
                        <a:ln>
                          <a:noFill/>
                        </a:ln>
                        <a:solidFill>
                          <a:schemeClr val="tx1"/>
                        </a:solidFill>
                        <a:effectLst/>
                        <a:latin typeface="Arial"/>
                        <a:cs typeface="Arial"/>
                      </a:endParaRPr>
                    </a:p>
                  </a:txBody>
                  <a:tcPr marL="103520" marR="10352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smtClean="0">
                          <a:ln>
                            <a:noFill/>
                          </a:ln>
                          <a:solidFill>
                            <a:schemeClr val="tx1"/>
                          </a:solidFill>
                          <a:effectLst/>
                          <a:latin typeface="Arial"/>
                          <a:cs typeface="Arial"/>
                        </a:rPr>
                        <a:t>None specified</a:t>
                      </a:r>
                    </a:p>
                  </a:txBody>
                  <a:tcPr marL="103520" marR="10352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693283">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smtClean="0">
                          <a:ln>
                            <a:noFill/>
                          </a:ln>
                          <a:solidFill>
                            <a:srgbClr val="000000"/>
                          </a:solidFill>
                          <a:effectLst/>
                          <a:latin typeface="Arial"/>
                          <a:cs typeface="Arial"/>
                        </a:rPr>
                        <a:t>PS-372</a:t>
                      </a:r>
                      <a:endParaRPr kumimoji="0" lang="en-US" sz="2000" b="0" i="0" u="none" strike="noStrike" cap="none" normalizeH="0" baseline="0" dirty="0" smtClean="0">
                        <a:ln>
                          <a:noFill/>
                        </a:ln>
                        <a:solidFill>
                          <a:schemeClr val="tx1"/>
                        </a:solidFill>
                        <a:effectLst/>
                        <a:latin typeface="Arial"/>
                        <a:cs typeface="Arial"/>
                      </a:endParaRPr>
                    </a:p>
                  </a:txBody>
                  <a:tcPr marL="103520" marR="10352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smtClean="0">
                          <a:ln>
                            <a:noFill/>
                          </a:ln>
                          <a:solidFill>
                            <a:srgbClr val="000000"/>
                          </a:solidFill>
                          <a:effectLst/>
                          <a:latin typeface="Arial"/>
                          <a:cs typeface="Arial"/>
                        </a:rPr>
                        <a:t>Reconstruct Angle of Attack</a:t>
                      </a:r>
                      <a:endParaRPr kumimoji="0" lang="en-US" sz="2000" b="0" i="0" u="none" strike="noStrike" cap="none" normalizeH="0" baseline="0" dirty="0" smtClean="0">
                        <a:ln>
                          <a:noFill/>
                        </a:ln>
                        <a:solidFill>
                          <a:schemeClr val="tx1"/>
                        </a:solidFill>
                        <a:effectLst/>
                        <a:latin typeface="Arial"/>
                        <a:cs typeface="Arial"/>
                      </a:endParaRPr>
                    </a:p>
                  </a:txBody>
                  <a:tcPr marL="103520" marR="10352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smtClean="0">
                          <a:ln>
                            <a:noFill/>
                          </a:ln>
                          <a:solidFill>
                            <a:schemeClr val="tx1"/>
                          </a:solidFill>
                          <a:effectLst/>
                          <a:latin typeface="Arial"/>
                          <a:cs typeface="Arial"/>
                        </a:rPr>
                        <a:t>± 0.5˚ when          P &gt; 1750 Pa</a:t>
                      </a:r>
                    </a:p>
                  </a:txBody>
                  <a:tcPr marL="103520" marR="10352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693283">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smtClean="0">
                          <a:ln>
                            <a:noFill/>
                          </a:ln>
                          <a:solidFill>
                            <a:srgbClr val="000000"/>
                          </a:solidFill>
                          <a:effectLst/>
                          <a:latin typeface="Arial"/>
                          <a:cs typeface="Arial"/>
                        </a:rPr>
                        <a:t>PS-373</a:t>
                      </a:r>
                      <a:endParaRPr kumimoji="0" lang="en-US" sz="2000" b="0" i="0" u="none" strike="noStrike" cap="none" normalizeH="0" baseline="0" dirty="0" smtClean="0">
                        <a:ln>
                          <a:noFill/>
                        </a:ln>
                        <a:solidFill>
                          <a:schemeClr val="tx1"/>
                        </a:solidFill>
                        <a:effectLst/>
                        <a:latin typeface="Arial"/>
                        <a:cs typeface="Arial"/>
                      </a:endParaRPr>
                    </a:p>
                  </a:txBody>
                  <a:tcPr marL="103520" marR="10352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smtClean="0">
                          <a:ln>
                            <a:noFill/>
                          </a:ln>
                          <a:solidFill>
                            <a:srgbClr val="000000"/>
                          </a:solidFill>
                          <a:effectLst/>
                          <a:latin typeface="Arial"/>
                          <a:cs typeface="Arial"/>
                        </a:rPr>
                        <a:t>Reconstruct Angle of Sideslip</a:t>
                      </a:r>
                      <a:endParaRPr kumimoji="0" lang="en-US" sz="2000" b="0" i="0" u="none" strike="noStrike" cap="none" normalizeH="0" baseline="0" dirty="0" smtClean="0">
                        <a:ln>
                          <a:noFill/>
                        </a:ln>
                        <a:solidFill>
                          <a:schemeClr val="tx1"/>
                        </a:solidFill>
                        <a:effectLst/>
                        <a:latin typeface="Arial"/>
                        <a:cs typeface="Arial"/>
                      </a:endParaRPr>
                    </a:p>
                  </a:txBody>
                  <a:tcPr marL="103520" marR="10352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smtClean="0">
                          <a:ln>
                            <a:noFill/>
                          </a:ln>
                          <a:solidFill>
                            <a:schemeClr val="tx1"/>
                          </a:solidFill>
                          <a:effectLst/>
                          <a:latin typeface="Arial"/>
                          <a:cs typeface="Arial"/>
                        </a:rPr>
                        <a:t>± 0.5˚ when         P &gt; 1250 Pa</a:t>
                      </a:r>
                    </a:p>
                  </a:txBody>
                  <a:tcPr marL="103520" marR="10352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693283">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smtClean="0">
                          <a:ln>
                            <a:noFill/>
                          </a:ln>
                          <a:solidFill>
                            <a:srgbClr val="000000"/>
                          </a:solidFill>
                          <a:effectLst/>
                          <a:latin typeface="Arial"/>
                          <a:cs typeface="Arial"/>
                        </a:rPr>
                        <a:t>PS-374</a:t>
                      </a:r>
                      <a:endParaRPr kumimoji="0" lang="en-US" sz="2000" b="0" i="0" u="none" strike="noStrike" cap="none" normalizeH="0" baseline="0" dirty="0" smtClean="0">
                        <a:ln>
                          <a:noFill/>
                        </a:ln>
                        <a:solidFill>
                          <a:schemeClr val="tx1"/>
                        </a:solidFill>
                        <a:effectLst/>
                        <a:latin typeface="Arial"/>
                        <a:cs typeface="Arial"/>
                      </a:endParaRPr>
                    </a:p>
                  </a:txBody>
                  <a:tcPr marL="103520" marR="10352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smtClean="0">
                          <a:ln>
                            <a:noFill/>
                          </a:ln>
                          <a:solidFill>
                            <a:srgbClr val="000000"/>
                          </a:solidFill>
                          <a:effectLst/>
                          <a:latin typeface="Arial"/>
                          <a:cs typeface="Arial"/>
                        </a:rPr>
                        <a:t>Reconstruct dynamic pressure</a:t>
                      </a:r>
                      <a:endParaRPr kumimoji="0" lang="en-US" sz="2000" b="0" i="0" u="none" strike="noStrike" cap="none" normalizeH="0" baseline="0" dirty="0" smtClean="0">
                        <a:ln>
                          <a:noFill/>
                        </a:ln>
                        <a:solidFill>
                          <a:schemeClr val="tx1"/>
                        </a:solidFill>
                        <a:effectLst/>
                        <a:latin typeface="Arial"/>
                        <a:cs typeface="Arial"/>
                      </a:endParaRPr>
                    </a:p>
                  </a:txBody>
                  <a:tcPr marL="103520" marR="10352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000" b="0" i="0" u="none" strike="noStrike" cap="none" normalizeH="0" baseline="0" dirty="0" smtClean="0">
                          <a:ln>
                            <a:noFill/>
                          </a:ln>
                          <a:solidFill>
                            <a:schemeClr val="tx1"/>
                          </a:solidFill>
                          <a:effectLst/>
                          <a:latin typeface="Arial"/>
                          <a:cs typeface="Arial"/>
                        </a:rPr>
                        <a:t>± 2% when          P &gt; 850 Pa</a:t>
                      </a:r>
                    </a:p>
                  </a:txBody>
                  <a:tcPr marL="103520" marR="10352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
        <p:nvSpPr>
          <p:cNvPr id="43038" name="Right Brace 5"/>
          <p:cNvSpPr>
            <a:spLocks/>
          </p:cNvSpPr>
          <p:nvPr/>
        </p:nvSpPr>
        <p:spPr bwMode="auto">
          <a:xfrm>
            <a:off x="8382000" y="4191000"/>
            <a:ext cx="152400" cy="1447800"/>
          </a:xfrm>
          <a:prstGeom prst="rightBrace">
            <a:avLst>
              <a:gd name="adj1" fmla="val 8313"/>
              <a:gd name="adj2" fmla="val 50000"/>
            </a:avLst>
          </a:prstGeom>
          <a:noFill/>
          <a:ln w="9525">
            <a:noFill/>
            <a:round/>
            <a:headEnd/>
            <a:tailEnd/>
          </a:ln>
        </p:spPr>
        <p:txBody>
          <a:bodyPr>
            <a:prstTxWarp prst="textNoShape">
              <a:avLst/>
            </a:prstTxWarp>
            <a:spAutoFit/>
          </a:bodyPr>
          <a:lstStyle/>
          <a:p>
            <a:pPr eaLnBrk="1" hangingPunct="1">
              <a:spcBef>
                <a:spcPct val="50000"/>
              </a:spcBef>
            </a:pPr>
            <a:endParaRPr lang="en-US" sz="1500">
              <a:solidFill>
                <a:schemeClr val="accent2"/>
              </a:solidFill>
              <a:latin typeface="Arial" charset="0"/>
            </a:endParaRPr>
          </a:p>
        </p:txBody>
      </p:sp>
      <p:sp>
        <p:nvSpPr>
          <p:cNvPr id="43039" name="Right Brace 7"/>
          <p:cNvSpPr>
            <a:spLocks/>
          </p:cNvSpPr>
          <p:nvPr/>
        </p:nvSpPr>
        <p:spPr bwMode="auto">
          <a:xfrm>
            <a:off x="8458200" y="5105400"/>
            <a:ext cx="155575" cy="914400"/>
          </a:xfrm>
          <a:prstGeom prst="rightBrace">
            <a:avLst>
              <a:gd name="adj1" fmla="val 8327"/>
              <a:gd name="adj2" fmla="val 50000"/>
            </a:avLst>
          </a:prstGeom>
          <a:noFill/>
          <a:ln w="9525">
            <a:noFill/>
            <a:round/>
            <a:headEnd/>
            <a:tailEnd/>
          </a:ln>
        </p:spPr>
        <p:txBody>
          <a:bodyPr>
            <a:prstTxWarp prst="textNoShape">
              <a:avLst/>
            </a:prstTxWarp>
            <a:spAutoFit/>
          </a:bodyPr>
          <a:lstStyle/>
          <a:p>
            <a:pPr eaLnBrk="1" hangingPunct="1">
              <a:spcBef>
                <a:spcPct val="50000"/>
              </a:spcBef>
            </a:pPr>
            <a:endParaRPr lang="en-US" sz="1500">
              <a:solidFill>
                <a:schemeClr val="accent2"/>
              </a:solidFill>
              <a:latin typeface="Arial" charset="0"/>
            </a:endParaRPr>
          </a:p>
        </p:txBody>
      </p:sp>
      <p:sp>
        <p:nvSpPr>
          <p:cNvPr id="43040" name="Right Brace 9"/>
          <p:cNvSpPr>
            <a:spLocks/>
          </p:cNvSpPr>
          <p:nvPr/>
        </p:nvSpPr>
        <p:spPr bwMode="auto">
          <a:xfrm>
            <a:off x="6248400" y="1600200"/>
            <a:ext cx="155575" cy="914400"/>
          </a:xfrm>
          <a:prstGeom prst="rightBrace">
            <a:avLst>
              <a:gd name="adj1" fmla="val 8327"/>
              <a:gd name="adj2" fmla="val 50000"/>
            </a:avLst>
          </a:prstGeom>
          <a:noFill/>
          <a:ln w="9525">
            <a:noFill/>
            <a:round/>
            <a:headEnd/>
            <a:tailEnd/>
          </a:ln>
        </p:spPr>
        <p:txBody>
          <a:bodyPr>
            <a:prstTxWarp prst="textNoShape">
              <a:avLst/>
            </a:prstTxWarp>
            <a:spAutoFit/>
          </a:bodyPr>
          <a:lstStyle/>
          <a:p>
            <a:pPr eaLnBrk="1" hangingPunct="1">
              <a:spcBef>
                <a:spcPct val="50000"/>
              </a:spcBef>
            </a:pPr>
            <a:endParaRPr lang="en-US" sz="1500">
              <a:solidFill>
                <a:schemeClr val="accent2"/>
              </a:solidFill>
              <a:latin typeface="Arial" charset="0"/>
            </a:endParaRPr>
          </a:p>
        </p:txBody>
      </p:sp>
      <p:sp>
        <p:nvSpPr>
          <p:cNvPr id="8" name="Slide Number Placeholder 4"/>
          <p:cNvSpPr>
            <a:spLocks noGrp="1"/>
          </p:cNvSpPr>
          <p:nvPr>
            <p:ph type="sldNum" sz="quarter" idx="11"/>
          </p:nvPr>
        </p:nvSpPr>
        <p:spPr>
          <a:xfrm>
            <a:off x="8502650" y="6469063"/>
            <a:ext cx="641350" cy="388937"/>
          </a:xfrm>
        </p:spPr>
        <p:txBody>
          <a:bodyPr/>
          <a:lstStyle/>
          <a:p>
            <a:pPr>
              <a:defRPr/>
            </a:pPr>
            <a:fld id="{C79B4CBC-EBF3-004F-885E-F0402E643923}" type="slidenum">
              <a:rPr lang="en-US" sz="1100" smtClean="0">
                <a:latin typeface="+mn-lt"/>
              </a:rPr>
              <a:pPr>
                <a:defRPr/>
              </a:pPr>
              <a:t>7</a:t>
            </a:fld>
            <a:endParaRPr lang="en-US" sz="1100" dirty="0">
              <a:latin typeface="+mn-lt"/>
            </a:endParaRPr>
          </a:p>
        </p:txBody>
      </p:sp>
    </p:spTree>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2"/>
          <p:cNvSpPr>
            <a:spLocks noGrp="1" noChangeArrowheads="1"/>
          </p:cNvSpPr>
          <p:nvPr>
            <p:ph type="title"/>
          </p:nvPr>
        </p:nvSpPr>
        <p:spPr>
          <a:xfrm>
            <a:off x="933563" y="63500"/>
            <a:ext cx="7931150" cy="622300"/>
          </a:xfrm>
        </p:spPr>
        <p:txBody>
          <a:bodyPr/>
          <a:lstStyle/>
          <a:p>
            <a:pPr eaLnBrk="1" hangingPunct="1"/>
            <a:r>
              <a:rPr lang="en-US" sz="3200" dirty="0" smtClean="0"/>
              <a:t>MEADS:</a:t>
            </a:r>
            <a:r>
              <a:rPr lang="en-US" sz="3600" dirty="0" smtClean="0"/>
              <a:t>  </a:t>
            </a:r>
            <a:r>
              <a:rPr lang="en-US" sz="3200" dirty="0" smtClean="0"/>
              <a:t>Angle of Attack Uncertainty*</a:t>
            </a:r>
          </a:p>
        </p:txBody>
      </p:sp>
      <p:grpSp>
        <p:nvGrpSpPr>
          <p:cNvPr id="2" name="Group 9"/>
          <p:cNvGrpSpPr>
            <a:grpSpLocks/>
          </p:cNvGrpSpPr>
          <p:nvPr/>
        </p:nvGrpSpPr>
        <p:grpSpPr bwMode="auto">
          <a:xfrm>
            <a:off x="977900" y="1016000"/>
            <a:ext cx="7861413" cy="5275263"/>
            <a:chOff x="977900" y="814388"/>
            <a:chExt cx="8147357" cy="5467350"/>
          </a:xfrm>
        </p:grpSpPr>
        <p:pic>
          <p:nvPicPr>
            <p:cNvPr id="63495" name="Picture 6" descr="alpha_error"/>
            <p:cNvPicPr>
              <a:picLocks noChangeAspect="1" noChangeArrowheads="1"/>
            </p:cNvPicPr>
            <p:nvPr/>
          </p:nvPicPr>
          <p:blipFill>
            <a:blip r:embed="rId2"/>
            <a:srcRect/>
            <a:stretch>
              <a:fillRect/>
            </a:stretch>
          </p:blipFill>
          <p:spPr bwMode="auto">
            <a:xfrm>
              <a:off x="977900" y="814388"/>
              <a:ext cx="7294563" cy="5467350"/>
            </a:xfrm>
            <a:prstGeom prst="rect">
              <a:avLst/>
            </a:prstGeom>
            <a:noFill/>
            <a:ln w="9525">
              <a:noFill/>
              <a:miter lim="800000"/>
              <a:headEnd/>
              <a:tailEnd/>
            </a:ln>
          </p:spPr>
        </p:pic>
        <p:cxnSp>
          <p:nvCxnSpPr>
            <p:cNvPr id="63496" name="Straight Connector 10"/>
            <p:cNvCxnSpPr>
              <a:cxnSpLocks noChangeShapeType="1"/>
            </p:cNvCxnSpPr>
            <p:nvPr/>
          </p:nvCxnSpPr>
          <p:spPr bwMode="auto">
            <a:xfrm>
              <a:off x="1941513" y="4192588"/>
              <a:ext cx="5629275" cy="1587"/>
            </a:xfrm>
            <a:prstGeom prst="line">
              <a:avLst/>
            </a:prstGeom>
            <a:noFill/>
            <a:ln w="9525">
              <a:solidFill>
                <a:srgbClr val="FF0000"/>
              </a:solidFill>
              <a:round/>
              <a:headEnd/>
              <a:tailEnd/>
            </a:ln>
          </p:spPr>
        </p:cxnSp>
        <p:sp>
          <p:nvSpPr>
            <p:cNvPr id="63497" name="Text Box 5"/>
            <p:cNvSpPr txBox="1">
              <a:spLocks noChangeArrowheads="1"/>
            </p:cNvSpPr>
            <p:nvPr/>
          </p:nvSpPr>
          <p:spPr bwMode="auto">
            <a:xfrm>
              <a:off x="2649466" y="3482634"/>
              <a:ext cx="2606063" cy="574171"/>
            </a:xfrm>
            <a:prstGeom prst="rect">
              <a:avLst/>
            </a:prstGeom>
            <a:noFill/>
            <a:ln w="9525">
              <a:noFill/>
              <a:miter lim="800000"/>
              <a:headEnd/>
              <a:tailEnd/>
            </a:ln>
          </p:spPr>
          <p:txBody>
            <a:bodyPr lIns="0" tIns="0" rIns="0" bIns="0">
              <a:prstTxWarp prst="textNoShape">
                <a:avLst/>
              </a:prstTxWarp>
              <a:spAutoFit/>
            </a:bodyPr>
            <a:lstStyle/>
            <a:p>
              <a:r>
                <a:rPr lang="en-US" sz="1800" dirty="0">
                  <a:latin typeface="Arial" charset="0"/>
                </a:rPr>
                <a:t>MEADS angle-of-attack requirement</a:t>
              </a:r>
            </a:p>
          </p:txBody>
        </p:sp>
        <p:sp>
          <p:nvSpPr>
            <p:cNvPr id="63498" name="Line 6"/>
            <p:cNvSpPr>
              <a:spLocks noChangeShapeType="1"/>
            </p:cNvSpPr>
            <p:nvPr/>
          </p:nvSpPr>
          <p:spPr bwMode="auto">
            <a:xfrm>
              <a:off x="4051300" y="3897313"/>
              <a:ext cx="234950" cy="284162"/>
            </a:xfrm>
            <a:prstGeom prst="line">
              <a:avLst/>
            </a:prstGeom>
            <a:noFill/>
            <a:ln w="9525">
              <a:solidFill>
                <a:schemeClr val="tx1"/>
              </a:solidFill>
              <a:round/>
              <a:headEnd/>
              <a:tailEnd type="triangle" w="med" len="med"/>
            </a:ln>
          </p:spPr>
          <p:txBody>
            <a:bodyPr lIns="0" tIns="0" rIns="0" bIns="0" anchor="ctr">
              <a:prstTxWarp prst="textNoShape">
                <a:avLst/>
              </a:prstTxWarp>
              <a:spAutoFit/>
            </a:bodyPr>
            <a:lstStyle/>
            <a:p>
              <a:endParaRPr lang="en-US"/>
            </a:p>
          </p:txBody>
        </p:sp>
        <p:sp>
          <p:nvSpPr>
            <p:cNvPr id="63499" name="Text Box 5"/>
            <p:cNvSpPr txBox="1">
              <a:spLocks noChangeArrowheads="1"/>
            </p:cNvSpPr>
            <p:nvPr/>
          </p:nvSpPr>
          <p:spPr bwMode="auto">
            <a:xfrm>
              <a:off x="7150849" y="2762429"/>
              <a:ext cx="1974408" cy="1275934"/>
            </a:xfrm>
            <a:prstGeom prst="rect">
              <a:avLst/>
            </a:prstGeom>
            <a:solidFill>
              <a:schemeClr val="bg1"/>
            </a:solidFill>
            <a:ln w="9525">
              <a:noFill/>
              <a:miter lim="800000"/>
              <a:headEnd/>
              <a:tailEnd/>
            </a:ln>
          </p:spPr>
          <p:txBody>
            <a:bodyPr lIns="0" tIns="0" rIns="0" bIns="0">
              <a:prstTxWarp prst="textNoShape">
                <a:avLst/>
              </a:prstTxWarp>
              <a:spAutoFit/>
            </a:bodyPr>
            <a:lstStyle/>
            <a:p>
              <a:r>
                <a:rPr lang="en-US" sz="1600" dirty="0">
                  <a:latin typeface="Arial" charset="0"/>
                </a:rPr>
                <a:t>Requirement not met at low supersonic conditions</a:t>
              </a:r>
            </a:p>
            <a:p>
              <a:r>
                <a:rPr lang="en-US" sz="1600" dirty="0">
                  <a:latin typeface="Arial" charset="0"/>
                </a:rPr>
                <a:t>Low </a:t>
              </a:r>
              <a:r>
                <a:rPr lang="en-US" sz="1600" dirty="0" err="1">
                  <a:latin typeface="Arial" charset="0"/>
                </a:rPr>
                <a:t>q</a:t>
              </a:r>
              <a:r>
                <a:rPr lang="en-US" sz="1600" dirty="0">
                  <a:latin typeface="Arial" charset="0"/>
                </a:rPr>
                <a:t>: Low signal-to-noise</a:t>
              </a:r>
            </a:p>
          </p:txBody>
        </p:sp>
      </p:grpSp>
      <p:sp>
        <p:nvSpPr>
          <p:cNvPr id="63492" name="TextBox 14"/>
          <p:cNvSpPr txBox="1">
            <a:spLocks noChangeArrowheads="1"/>
          </p:cNvSpPr>
          <p:nvPr/>
        </p:nvSpPr>
        <p:spPr bwMode="auto">
          <a:xfrm>
            <a:off x="5943600" y="1827213"/>
            <a:ext cx="1462059" cy="584776"/>
          </a:xfrm>
          <a:prstGeom prst="rect">
            <a:avLst/>
          </a:prstGeom>
          <a:noFill/>
          <a:ln w="9525">
            <a:noFill/>
            <a:miter lim="800000"/>
            <a:headEnd/>
            <a:tailEnd/>
          </a:ln>
        </p:spPr>
        <p:txBody>
          <a:bodyPr wrap="none">
            <a:prstTxWarp prst="textNoShape">
              <a:avLst/>
            </a:prstTxWarp>
            <a:spAutoFit/>
          </a:bodyPr>
          <a:lstStyle/>
          <a:p>
            <a:r>
              <a:rPr lang="en-US" sz="1600" dirty="0">
                <a:latin typeface="Arial" charset="0"/>
              </a:rPr>
              <a:t>Curves end at</a:t>
            </a:r>
          </a:p>
          <a:p>
            <a:r>
              <a:rPr lang="en-US" sz="1600" dirty="0">
                <a:latin typeface="Arial" charset="0"/>
              </a:rPr>
              <a:t> 850 Pa limits</a:t>
            </a:r>
          </a:p>
        </p:txBody>
      </p:sp>
      <p:sp>
        <p:nvSpPr>
          <p:cNvPr id="9" name="Slide Number Placeholder 8"/>
          <p:cNvSpPr>
            <a:spLocks noGrp="1"/>
          </p:cNvSpPr>
          <p:nvPr>
            <p:ph type="sldNum" sz="quarter" idx="11"/>
          </p:nvPr>
        </p:nvSpPr>
        <p:spPr>
          <a:xfrm>
            <a:off x="8502650" y="6477000"/>
            <a:ext cx="641350" cy="388937"/>
          </a:xfrm>
        </p:spPr>
        <p:txBody>
          <a:bodyPr/>
          <a:lstStyle/>
          <a:p>
            <a:pPr>
              <a:defRPr/>
            </a:pPr>
            <a:fld id="{D229340F-D397-7042-9498-0EA8E27923DF}" type="slidenum">
              <a:rPr lang="en-US" sz="1100" smtClean="0">
                <a:latin typeface="+mn-lt"/>
              </a:rPr>
              <a:pPr>
                <a:defRPr/>
              </a:pPr>
              <a:t>8</a:t>
            </a:fld>
            <a:endParaRPr lang="en-US" sz="1100" dirty="0">
              <a:latin typeface="+mn-lt"/>
            </a:endParaRPr>
          </a:p>
        </p:txBody>
      </p:sp>
      <p:sp>
        <p:nvSpPr>
          <p:cNvPr id="3" name="TextBox 2"/>
          <p:cNvSpPr txBox="1"/>
          <p:nvPr/>
        </p:nvSpPr>
        <p:spPr>
          <a:xfrm>
            <a:off x="1295400" y="6553200"/>
            <a:ext cx="2076335" cy="276999"/>
          </a:xfrm>
          <a:prstGeom prst="rect">
            <a:avLst/>
          </a:prstGeom>
          <a:noFill/>
        </p:spPr>
        <p:txBody>
          <a:bodyPr wrap="none" rtlCol="0">
            <a:spAutoFit/>
          </a:bodyPr>
          <a:lstStyle/>
          <a:p>
            <a:r>
              <a:rPr lang="en-US" sz="1200" dirty="0" smtClean="0"/>
              <a:t>*Perfect CFD assumed</a:t>
            </a:r>
            <a:endParaRPr lang="en-US" sz="1200"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descr="alphavm.png"/>
          <p:cNvPicPr>
            <a:picLocks noChangeAspect="1"/>
          </p:cNvPicPr>
          <p:nvPr/>
        </p:nvPicPr>
        <p:blipFill>
          <a:blip r:embed="rId2" cstate="print"/>
          <a:stretch>
            <a:fillRect/>
          </a:stretch>
        </p:blipFill>
        <p:spPr>
          <a:xfrm>
            <a:off x="381001" y="926811"/>
            <a:ext cx="7315200" cy="5486401"/>
          </a:xfrm>
          <a:prstGeom prst="rect">
            <a:avLst/>
          </a:prstGeom>
        </p:spPr>
      </p:pic>
      <p:sp>
        <p:nvSpPr>
          <p:cNvPr id="63490" name="Rectangle 2"/>
          <p:cNvSpPr>
            <a:spLocks noGrp="1" noChangeArrowheads="1"/>
          </p:cNvSpPr>
          <p:nvPr>
            <p:ph type="title"/>
          </p:nvPr>
        </p:nvSpPr>
        <p:spPr>
          <a:xfrm>
            <a:off x="933563" y="63500"/>
            <a:ext cx="7931150" cy="622300"/>
          </a:xfrm>
        </p:spPr>
        <p:txBody>
          <a:bodyPr/>
          <a:lstStyle/>
          <a:p>
            <a:pPr eaLnBrk="1" hangingPunct="1"/>
            <a:r>
              <a:rPr lang="en-US" sz="3200" dirty="0" smtClean="0"/>
              <a:t>MEADS:</a:t>
            </a:r>
            <a:r>
              <a:rPr lang="en-US" sz="3600" dirty="0" smtClean="0"/>
              <a:t>  </a:t>
            </a:r>
            <a:r>
              <a:rPr lang="en-US" sz="3200" dirty="0" smtClean="0"/>
              <a:t>Angle of Attack Uncertainty</a:t>
            </a:r>
          </a:p>
        </p:txBody>
      </p:sp>
      <p:cxnSp>
        <p:nvCxnSpPr>
          <p:cNvPr id="63496" name="Straight Connector 10"/>
          <p:cNvCxnSpPr>
            <a:cxnSpLocks noChangeShapeType="1"/>
          </p:cNvCxnSpPr>
          <p:nvPr/>
        </p:nvCxnSpPr>
        <p:spPr bwMode="auto">
          <a:xfrm>
            <a:off x="1502493" y="5041612"/>
            <a:ext cx="5431707" cy="1531"/>
          </a:xfrm>
          <a:prstGeom prst="line">
            <a:avLst/>
          </a:prstGeom>
          <a:noFill/>
          <a:ln w="9525">
            <a:solidFill>
              <a:srgbClr val="FF0000"/>
            </a:solidFill>
            <a:round/>
            <a:headEnd/>
            <a:tailEnd/>
          </a:ln>
        </p:spPr>
      </p:cxnSp>
      <p:sp>
        <p:nvSpPr>
          <p:cNvPr id="63497" name="Text Box 5"/>
          <p:cNvSpPr txBox="1">
            <a:spLocks noChangeArrowheads="1"/>
          </p:cNvSpPr>
          <p:nvPr/>
        </p:nvSpPr>
        <p:spPr bwMode="auto">
          <a:xfrm>
            <a:off x="7300634" y="3670012"/>
            <a:ext cx="1697429" cy="553998"/>
          </a:xfrm>
          <a:prstGeom prst="rect">
            <a:avLst/>
          </a:prstGeom>
          <a:noFill/>
          <a:ln w="9525">
            <a:noFill/>
            <a:miter lim="800000"/>
            <a:headEnd/>
            <a:tailEnd/>
          </a:ln>
        </p:spPr>
        <p:txBody>
          <a:bodyPr wrap="square" lIns="0" tIns="0" rIns="0" bIns="0">
            <a:prstTxWarp prst="textNoShape">
              <a:avLst/>
            </a:prstTxWarp>
            <a:spAutoFit/>
          </a:bodyPr>
          <a:lstStyle/>
          <a:p>
            <a:r>
              <a:rPr lang="en-US" sz="1800" dirty="0">
                <a:latin typeface="Arial" charset="0"/>
              </a:rPr>
              <a:t>MEADS </a:t>
            </a:r>
            <a:r>
              <a:rPr lang="en-US" sz="1800" dirty="0" smtClean="0">
                <a:latin typeface="Arial" charset="0"/>
              </a:rPr>
              <a:t>alpha </a:t>
            </a:r>
            <a:r>
              <a:rPr lang="en-US" sz="1800" dirty="0">
                <a:latin typeface="Arial" charset="0"/>
              </a:rPr>
              <a:t>requirement</a:t>
            </a:r>
          </a:p>
        </p:txBody>
      </p:sp>
      <p:sp>
        <p:nvSpPr>
          <p:cNvPr id="63498" name="Line 6"/>
          <p:cNvSpPr>
            <a:spLocks noChangeShapeType="1"/>
          </p:cNvSpPr>
          <p:nvPr/>
        </p:nvSpPr>
        <p:spPr bwMode="auto">
          <a:xfrm flipH="1">
            <a:off x="7010401" y="4279612"/>
            <a:ext cx="761999" cy="762000"/>
          </a:xfrm>
          <a:prstGeom prst="line">
            <a:avLst/>
          </a:prstGeom>
          <a:noFill/>
          <a:ln w="9525">
            <a:solidFill>
              <a:schemeClr val="tx1"/>
            </a:solidFill>
            <a:round/>
            <a:headEnd/>
            <a:tailEnd type="triangle" w="med" len="med"/>
          </a:ln>
        </p:spPr>
        <p:txBody>
          <a:bodyPr wrap="square" lIns="0" tIns="0" rIns="0" bIns="0" anchor="ctr">
            <a:prstTxWarp prst="textNoShape">
              <a:avLst/>
            </a:prstTxWarp>
            <a:spAutoFit/>
          </a:bodyPr>
          <a:lstStyle/>
          <a:p>
            <a:endParaRPr lang="en-US"/>
          </a:p>
        </p:txBody>
      </p:sp>
      <p:sp>
        <p:nvSpPr>
          <p:cNvPr id="63492" name="TextBox 14"/>
          <p:cNvSpPr txBox="1">
            <a:spLocks noChangeArrowheads="1"/>
          </p:cNvSpPr>
          <p:nvPr/>
        </p:nvSpPr>
        <p:spPr bwMode="auto">
          <a:xfrm>
            <a:off x="6608371" y="6273224"/>
            <a:ext cx="1462059" cy="584776"/>
          </a:xfrm>
          <a:prstGeom prst="rect">
            <a:avLst/>
          </a:prstGeom>
          <a:noFill/>
          <a:ln w="9525">
            <a:noFill/>
            <a:miter lim="800000"/>
            <a:headEnd/>
            <a:tailEnd/>
          </a:ln>
        </p:spPr>
        <p:txBody>
          <a:bodyPr wrap="none">
            <a:prstTxWarp prst="textNoShape">
              <a:avLst/>
            </a:prstTxWarp>
            <a:spAutoFit/>
          </a:bodyPr>
          <a:lstStyle/>
          <a:p>
            <a:r>
              <a:rPr lang="en-US" sz="1600" dirty="0">
                <a:latin typeface="Arial" charset="0"/>
              </a:rPr>
              <a:t>Curves end at</a:t>
            </a:r>
          </a:p>
          <a:p>
            <a:r>
              <a:rPr lang="en-US" sz="1600" dirty="0">
                <a:latin typeface="Arial" charset="0"/>
              </a:rPr>
              <a:t> 850 Pa limits</a:t>
            </a:r>
          </a:p>
        </p:txBody>
      </p:sp>
      <p:sp>
        <p:nvSpPr>
          <p:cNvPr id="9" name="Slide Number Placeholder 8"/>
          <p:cNvSpPr>
            <a:spLocks noGrp="1"/>
          </p:cNvSpPr>
          <p:nvPr>
            <p:ph type="sldNum" sz="quarter" idx="11"/>
          </p:nvPr>
        </p:nvSpPr>
        <p:spPr>
          <a:xfrm>
            <a:off x="8502650" y="6477000"/>
            <a:ext cx="641350" cy="388937"/>
          </a:xfrm>
        </p:spPr>
        <p:txBody>
          <a:bodyPr/>
          <a:lstStyle/>
          <a:p>
            <a:pPr>
              <a:defRPr/>
            </a:pPr>
            <a:fld id="{D229340F-D397-7042-9498-0EA8E27923DF}" type="slidenum">
              <a:rPr lang="en-US" sz="1100" smtClean="0">
                <a:latin typeface="+mn-lt"/>
              </a:rPr>
              <a:pPr>
                <a:defRPr/>
              </a:pPr>
              <a:t>9</a:t>
            </a:fld>
            <a:endParaRPr lang="en-US" sz="1100" dirty="0">
              <a:latin typeface="+mn-lt"/>
            </a:endParaRPr>
          </a:p>
        </p:txBody>
      </p:sp>
    </p:spTree>
    <p:extLst>
      <p:ext uri="{BB962C8B-B14F-4D97-AF65-F5344CB8AC3E}">
        <p14:creationId xmlns:p14="http://schemas.microsoft.com/office/powerpoint/2010/main" val="2764449055"/>
      </p:ext>
    </p:extLst>
  </p:cSld>
  <p:clrMapOvr>
    <a:masterClrMapping/>
  </p:clrMapOvr>
</p:sld>
</file>

<file path=ppt/theme/theme1.xml><?xml version="1.0" encoding="utf-8"?>
<a:theme xmlns:a="http://schemas.openxmlformats.org/drawingml/2006/main" name="Blank Presentation">
  <a:themeElements>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fontScheme name="Blank Presentation">
      <a:majorFont>
        <a:latin typeface="Helvetica"/>
        <a:ea typeface="ＭＳ Ｐゴシック"/>
        <a:cs typeface="ＭＳ Ｐゴシック"/>
      </a:majorFont>
      <a:minorFont>
        <a:latin typeface="Helvetica"/>
        <a:ea typeface="ＭＳ Ｐゴシック"/>
        <a:cs typeface="ＭＳ Ｐゴシック"/>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000" b="0" i="0" u="none" strike="noStrike" cap="none" normalizeH="0" baseline="0">
            <a:ln>
              <a:noFill/>
            </a:ln>
            <a:solidFill>
              <a:schemeClr val="tx1"/>
            </a:solidFill>
            <a:effectLst/>
            <a:latin typeface="Arial Black" pitchFamily="-108" charset="0"/>
            <a:ea typeface="ＭＳ Ｐゴシック" pitchFamily="-108" charset="-128"/>
            <a:cs typeface="ＭＳ Ｐゴシック" pitchFamily="-108"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000" b="0" i="0" u="none" strike="noStrike" cap="none" normalizeH="0" baseline="0">
            <a:ln>
              <a:noFill/>
            </a:ln>
            <a:solidFill>
              <a:schemeClr val="tx1"/>
            </a:solidFill>
            <a:effectLst/>
            <a:latin typeface="Arial Black" pitchFamily="-108" charset="0"/>
            <a:ea typeface="ＭＳ Ｐゴシック" pitchFamily="-108" charset="-128"/>
            <a:cs typeface="ＭＳ Ｐゴシック" pitchFamily="-108" charset="-128"/>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57247</TotalTime>
  <Words>1337</Words>
  <Application>Microsoft Macintosh PowerPoint</Application>
  <PresentationFormat>On-screen Show (4:3)</PresentationFormat>
  <Paragraphs>295</Paragraphs>
  <Slides>20</Slides>
  <Notes>4</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20</vt:i4>
      </vt:variant>
    </vt:vector>
  </HeadingPairs>
  <TitlesOfParts>
    <vt:vector size="22" baseType="lpstr">
      <vt:lpstr>Blank Presentation</vt:lpstr>
      <vt:lpstr>Photo Editor Photo</vt:lpstr>
      <vt:lpstr> Status of the Mars Entry Atmospheric Data System (MEADS) Hardware and Flight Data Reconstruction Effort   Presentation at IPPW-9 20 June, 2012 Toulouse, France </vt:lpstr>
      <vt:lpstr>Acknowledgements</vt:lpstr>
      <vt:lpstr>MEDLI System Objectives</vt:lpstr>
      <vt:lpstr>PowerPoint Presentation</vt:lpstr>
      <vt:lpstr>MEADS Pressure Data (In-Flight Zero) </vt:lpstr>
      <vt:lpstr>MSL EDL Timeline</vt:lpstr>
      <vt:lpstr>MEADS Science Objectives</vt:lpstr>
      <vt:lpstr>MEADS:  Angle of Attack Uncertainty*</vt:lpstr>
      <vt:lpstr>MEADS:  Angle of Attack Uncertainty</vt:lpstr>
      <vt:lpstr>CFD Uncertainty and Calibration</vt:lpstr>
      <vt:lpstr>Aberdeen Proving Grounds Ballistic Range Test</vt:lpstr>
      <vt:lpstr>Reconstruction Tool Testing</vt:lpstr>
      <vt:lpstr>Reconstruction Tool Test: Dynamic Pressure (3s low CA case)</vt:lpstr>
      <vt:lpstr>Additional Reconstruction Work</vt:lpstr>
      <vt:lpstr>Current Status of MEDLI Project</vt:lpstr>
      <vt:lpstr>MSL/MEDLI Reconstruction Process</vt:lpstr>
      <vt:lpstr>Thank you! </vt:lpstr>
      <vt:lpstr>Backup</vt:lpstr>
      <vt:lpstr>Motivation and Benefits of Aeroballistic Testing</vt:lpstr>
      <vt:lpstr>1σ Uncertainty Stackup Example: P1</vt:lpstr>
    </vt:vector>
  </TitlesOfParts>
  <Company>Maria Werries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Maria Werries</dc:creator>
  <cp:lastModifiedBy>M Munk</cp:lastModifiedBy>
  <cp:revision>1076</cp:revision>
  <cp:lastPrinted>2012-01-30T22:16:43Z</cp:lastPrinted>
  <dcterms:created xsi:type="dcterms:W3CDTF">2012-05-31T14:39:48Z</dcterms:created>
  <dcterms:modified xsi:type="dcterms:W3CDTF">2012-06-10T19:57:45Z</dcterms:modified>
</cp:coreProperties>
</file>